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B3530F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33855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658368" y="5081015"/>
            <a:ext cx="492251" cy="17769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B3530F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93191" y="1405127"/>
            <a:ext cx="11369040" cy="0"/>
          </a:xfrm>
          <a:custGeom>
            <a:avLst/>
            <a:gdLst/>
            <a:ahLst/>
            <a:cxnLst/>
            <a:rect l="l" t="t" r="r" b="b"/>
            <a:pathLst>
              <a:path w="11369040" h="0">
                <a:moveTo>
                  <a:pt x="0" y="0"/>
                </a:moveTo>
                <a:lnTo>
                  <a:pt x="11369040" y="0"/>
                </a:lnTo>
              </a:path>
            </a:pathLst>
          </a:custGeom>
          <a:ln w="12700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B3530F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99886" y="-101727"/>
            <a:ext cx="2670809" cy="7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B3530F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87196" y="1489608"/>
            <a:ext cx="9817607" cy="3206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1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2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3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4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jpg"/><Relationship Id="rId3" Type="http://schemas.openxmlformats.org/officeDocument/2006/relationships/image" Target="../media/image30.jpg"/><Relationship Id="rId4" Type="http://schemas.openxmlformats.org/officeDocument/2006/relationships/image" Target="../media/image31.jpg"/><Relationship Id="rId5" Type="http://schemas.openxmlformats.org/officeDocument/2006/relationships/image" Target="../media/image32.jpg"/><Relationship Id="rId6" Type="http://schemas.openxmlformats.org/officeDocument/2006/relationships/image" Target="../media/image4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jpg"/><Relationship Id="rId3" Type="http://schemas.openxmlformats.org/officeDocument/2006/relationships/image" Target="../media/image30.jpg"/><Relationship Id="rId4" Type="http://schemas.openxmlformats.org/officeDocument/2006/relationships/image" Target="../media/image31.jpg"/><Relationship Id="rId5" Type="http://schemas.openxmlformats.org/officeDocument/2006/relationships/image" Target="../media/image32.jpg"/><Relationship Id="rId6" Type="http://schemas.openxmlformats.org/officeDocument/2006/relationships/image" Target="../media/image34.jpg"/><Relationship Id="rId7" Type="http://schemas.openxmlformats.org/officeDocument/2006/relationships/image" Target="../media/image35.jpg"/><Relationship Id="rId8" Type="http://schemas.openxmlformats.org/officeDocument/2006/relationships/image" Target="../media/image36.jpg"/><Relationship Id="rId9" Type="http://schemas.openxmlformats.org/officeDocument/2006/relationships/image" Target="../media/image4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jpg"/><Relationship Id="rId7" Type="http://schemas.openxmlformats.org/officeDocument/2006/relationships/image" Target="../media/image42.png"/><Relationship Id="rId8" Type="http://schemas.openxmlformats.org/officeDocument/2006/relationships/image" Target="../media/image43.jpg"/><Relationship Id="rId9" Type="http://schemas.openxmlformats.org/officeDocument/2006/relationships/image" Target="../media/image1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Relationship Id="rId3" Type="http://schemas.openxmlformats.org/officeDocument/2006/relationships/image" Target="../media/image45.jpg"/><Relationship Id="rId4" Type="http://schemas.openxmlformats.org/officeDocument/2006/relationships/image" Target="../media/image14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Relationship Id="rId3" Type="http://schemas.openxmlformats.org/officeDocument/2006/relationships/image" Target="../media/image12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Relationship Id="rId3" Type="http://schemas.openxmlformats.org/officeDocument/2006/relationships/image" Target="../media/image14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Relationship Id="rId3" Type="http://schemas.openxmlformats.org/officeDocument/2006/relationships/image" Target="../media/image50.jpg"/><Relationship Id="rId4" Type="http://schemas.openxmlformats.org/officeDocument/2006/relationships/image" Target="../media/image4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4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jpg"/><Relationship Id="rId3" Type="http://schemas.openxmlformats.org/officeDocument/2006/relationships/image" Target="../media/image12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5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6" Type="http://schemas.openxmlformats.org/officeDocument/2006/relationships/image" Target="../media/image9.jpg"/><Relationship Id="rId7" Type="http://schemas.openxmlformats.org/officeDocument/2006/relationships/image" Target="../media/image10.jpg"/><Relationship Id="rId8" Type="http://schemas.openxmlformats.org/officeDocument/2006/relationships/image" Target="../media/image4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test@gmail.com" TargetMode="External"/><Relationship Id="rId3" Type="http://schemas.openxmlformats.org/officeDocument/2006/relationships/image" Target="../media/image55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png"/><Relationship Id="rId3" Type="http://schemas.openxmlformats.org/officeDocument/2006/relationships/image" Target="../media/image57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png"/><Relationship Id="rId3" Type="http://schemas.openxmlformats.org/officeDocument/2006/relationships/image" Target="../media/image58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png"/><Relationship Id="rId3" Type="http://schemas.openxmlformats.org/officeDocument/2006/relationships/image" Target="../media/image59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g"/><Relationship Id="rId3" Type="http://schemas.openxmlformats.org/officeDocument/2006/relationships/image" Target="../media/image12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61.jpg"/><Relationship Id="rId4" Type="http://schemas.openxmlformats.org/officeDocument/2006/relationships/image" Target="../media/image62.jpg"/><Relationship Id="rId5" Type="http://schemas.openxmlformats.org/officeDocument/2006/relationships/image" Target="../media/image63.jpg"/><Relationship Id="rId6" Type="http://schemas.openxmlformats.org/officeDocument/2006/relationships/image" Target="../media/image64.jp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g"/><Relationship Id="rId3" Type="http://schemas.openxmlformats.org/officeDocument/2006/relationships/image" Target="../media/image12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jp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8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png"/><Relationship Id="rId3" Type="http://schemas.openxmlformats.org/officeDocument/2006/relationships/image" Target="../media/image69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66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jpg"/><Relationship Id="rId5" Type="http://schemas.openxmlformats.org/officeDocument/2006/relationships/image" Target="../media/image18.jpg"/><Relationship Id="rId6" Type="http://schemas.openxmlformats.org/officeDocument/2006/relationships/image" Target="../media/image19.jpg"/><Relationship Id="rId7" Type="http://schemas.openxmlformats.org/officeDocument/2006/relationships/image" Target="../media/image3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12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7738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18361" y="0"/>
            <a:ext cx="11073638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833365" y="6394805"/>
            <a:ext cx="84264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6400" algn="l"/>
              </a:tabLst>
            </a:pPr>
            <a:r>
              <a:rPr dirty="0" sz="1800" spc="-35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00" spc="-2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350" b="1">
                <a:solidFill>
                  <a:srgbClr val="FFFFFF"/>
                </a:solidFill>
                <a:latin typeface="Arial"/>
                <a:cs typeface="Arial"/>
              </a:rPr>
              <a:t>S	</a:t>
            </a:r>
            <a:r>
              <a:rPr dirty="0" sz="1800" spc="-90" b="1">
                <a:solidFill>
                  <a:srgbClr val="FFFFFF"/>
                </a:solidFill>
                <a:latin typeface="Arial"/>
                <a:cs typeface="Arial"/>
              </a:rPr>
              <a:t>6 9</a:t>
            </a:r>
            <a:r>
              <a:rPr dirty="0" sz="1800" spc="-4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90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11553" y="3615893"/>
            <a:ext cx="3980815" cy="1416050"/>
          </a:xfrm>
          <a:prstGeom prst="rect"/>
        </p:spPr>
        <p:txBody>
          <a:bodyPr wrap="square" lIns="0" tIns="95250" rIns="0" bIns="0" rtlCol="0" vert="horz">
            <a:spAutoFit/>
          </a:bodyPr>
          <a:lstStyle/>
          <a:p>
            <a:pPr marL="12700" marR="5080">
              <a:lnSpc>
                <a:spcPts val="5190"/>
              </a:lnSpc>
              <a:spcBef>
                <a:spcPts val="750"/>
              </a:spcBef>
            </a:pPr>
            <a:r>
              <a:rPr dirty="0" spc="-10">
                <a:solidFill>
                  <a:srgbClr val="FFFFFF"/>
                </a:solidFill>
              </a:rPr>
              <a:t>DEPRESSION  DETECTION</a:t>
            </a:r>
            <a:r>
              <a:rPr dirty="0" spc="-85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APP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11553" y="6406388"/>
            <a:ext cx="25533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41375" algn="l"/>
                <a:tab pos="1771650" algn="l"/>
              </a:tabLst>
            </a:pPr>
            <a:r>
              <a:rPr dirty="0" sz="1800" spc="-245" b="1">
                <a:solidFill>
                  <a:srgbClr val="FFFFFF"/>
                </a:solidFill>
                <a:latin typeface="Arial"/>
                <a:cs typeface="Arial"/>
              </a:rPr>
              <a:t>P </a:t>
            </a:r>
            <a:r>
              <a:rPr dirty="0" sz="1800" spc="-29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8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2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70" b="1">
                <a:solidFill>
                  <a:srgbClr val="FFFFFF"/>
                </a:solidFill>
                <a:latin typeface="Arial"/>
                <a:cs typeface="Arial"/>
              </a:rPr>
              <a:t>F.	</a:t>
            </a:r>
            <a:r>
              <a:rPr dirty="0" sz="1800" spc="-165" b="1">
                <a:solidFill>
                  <a:srgbClr val="FFFFFF"/>
                </a:solidFill>
                <a:latin typeface="Arial"/>
                <a:cs typeface="Arial"/>
              </a:rPr>
              <a:t>H </a:t>
            </a:r>
            <a:r>
              <a:rPr dirty="0" sz="1800" spc="-325" b="1">
                <a:solidFill>
                  <a:srgbClr val="FFFFFF"/>
                </a:solidFill>
                <a:latin typeface="Arial"/>
                <a:cs typeface="Arial"/>
              </a:rPr>
              <a:t>E  </a:t>
            </a:r>
            <a:r>
              <a:rPr dirty="0" sz="1800" spc="-114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 spc="-2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9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-2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70" b="1">
                <a:solidFill>
                  <a:srgbClr val="FFFFFF"/>
                </a:solidFill>
                <a:latin typeface="Arial"/>
                <a:cs typeface="Arial"/>
              </a:rPr>
              <a:t>Y	</a:t>
            </a:r>
            <a:r>
              <a:rPr dirty="0" sz="1800" spc="-70" b="1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800" spc="-4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85" b="1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1800" spc="-114" b="1">
                <a:solidFill>
                  <a:srgbClr val="FFFFFF"/>
                </a:solidFill>
                <a:latin typeface="Arial"/>
                <a:cs typeface="Arial"/>
              </a:rPr>
              <a:t>N </a:t>
            </a:r>
            <a:r>
              <a:rPr dirty="0" sz="1800" spc="-254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32332" y="30480"/>
            <a:ext cx="3499104" cy="9677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058143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PERSONAS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17363" y="538866"/>
            <a:ext cx="1818005" cy="1361440"/>
          </a:xfrm>
          <a:prstGeom prst="rect">
            <a:avLst/>
          </a:prstGeom>
        </p:spPr>
        <p:txBody>
          <a:bodyPr wrap="square" lIns="0" tIns="292735" rIns="0" bIns="0" rtlCol="0" vert="horz">
            <a:spAutoFit/>
          </a:bodyPr>
          <a:lstStyle/>
          <a:p>
            <a:pPr marL="394970">
              <a:lnSpc>
                <a:spcPct val="100000"/>
              </a:lnSpc>
              <a:spcBef>
                <a:spcPts val="2305"/>
              </a:spcBef>
            </a:pPr>
            <a:r>
              <a:rPr dirty="0" sz="4000" spc="-35">
                <a:solidFill>
                  <a:srgbClr val="B3530F"/>
                </a:solidFill>
                <a:latin typeface="Carlito"/>
                <a:cs typeface="Carlito"/>
              </a:rPr>
              <a:t>S</a:t>
            </a:r>
            <a:r>
              <a:rPr dirty="0" sz="4000" spc="-5">
                <a:solidFill>
                  <a:srgbClr val="B3530F"/>
                </a:solidFill>
                <a:latin typeface="Carlito"/>
                <a:cs typeface="Carlito"/>
              </a:rPr>
              <a:t>ARAH</a:t>
            </a:r>
            <a:endParaRPr sz="4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dirty="0" sz="2000" spc="-114" b="1">
                <a:latin typeface="Arial"/>
                <a:cs typeface="Arial"/>
              </a:rPr>
              <a:t>Profile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21553" y="2106548"/>
            <a:ext cx="26841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latin typeface="Carlito"/>
                <a:cs typeface="Carlito"/>
              </a:rPr>
              <a:t>Sarah, a 25-year-old graphic designer who has been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21553" y="2365629"/>
            <a:ext cx="261810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latin typeface="Carlito"/>
                <a:cs typeface="Carlito"/>
              </a:rPr>
              <a:t>feeling down for the past </a:t>
            </a:r>
            <a:r>
              <a:rPr dirty="0" sz="1000" spc="-10">
                <a:latin typeface="Carlito"/>
                <a:cs typeface="Carlito"/>
              </a:rPr>
              <a:t>few </a:t>
            </a:r>
            <a:r>
              <a:rPr dirty="0" sz="1000" spc="-5">
                <a:latin typeface="Carlito"/>
                <a:cs typeface="Carlito"/>
              </a:rPr>
              <a:t>months. </a:t>
            </a:r>
            <a:r>
              <a:rPr dirty="0" sz="1000" spc="-10">
                <a:latin typeface="Carlito"/>
                <a:cs typeface="Carlito"/>
              </a:rPr>
              <a:t>Despite</a:t>
            </a:r>
            <a:r>
              <a:rPr dirty="0" sz="1000" spc="55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her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21553" y="2624708"/>
            <a:ext cx="289496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Carlito"/>
                <a:cs typeface="Carlito"/>
              </a:rPr>
              <a:t>successful </a:t>
            </a:r>
            <a:r>
              <a:rPr dirty="0" sz="1000" spc="-5">
                <a:latin typeface="Carlito"/>
                <a:cs typeface="Carlito"/>
              </a:rPr>
              <a:t>career and supportive </a:t>
            </a:r>
            <a:r>
              <a:rPr dirty="0" sz="1000" spc="-10">
                <a:latin typeface="Carlito"/>
                <a:cs typeface="Carlito"/>
              </a:rPr>
              <a:t>friends </a:t>
            </a:r>
            <a:r>
              <a:rPr dirty="0" sz="1000" spc="-5">
                <a:latin typeface="Carlito"/>
                <a:cs typeface="Carlito"/>
              </a:rPr>
              <a:t>and family,</a:t>
            </a:r>
            <a:r>
              <a:rPr dirty="0" sz="1000" spc="75">
                <a:latin typeface="Carlito"/>
                <a:cs typeface="Carlito"/>
              </a:rPr>
              <a:t> </a:t>
            </a:r>
            <a:r>
              <a:rPr dirty="0" sz="1000" spc="-10">
                <a:latin typeface="Carlito"/>
                <a:cs typeface="Carlito"/>
              </a:rPr>
              <a:t>she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21553" y="2883788"/>
            <a:ext cx="290449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latin typeface="Carlito"/>
                <a:cs typeface="Carlito"/>
              </a:rPr>
              <a:t>feels unfulfilled and struggles to find joy in her</a:t>
            </a:r>
            <a:r>
              <a:rPr dirty="0" sz="1000" spc="-20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everyday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21553" y="3142868"/>
            <a:ext cx="28365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latin typeface="Carlito"/>
                <a:cs typeface="Carlito"/>
              </a:rPr>
              <a:t>life. She wants to find a way to manage her</a:t>
            </a:r>
            <a:r>
              <a:rPr dirty="0" sz="1000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depression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21553" y="3402329"/>
            <a:ext cx="25882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latin typeface="Carlito"/>
                <a:cs typeface="Carlito"/>
              </a:rPr>
              <a:t>and is open to using technology to help her do</a:t>
            </a:r>
            <a:r>
              <a:rPr dirty="0" sz="1000" spc="-10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so.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90761" y="2121814"/>
            <a:ext cx="1341120" cy="940435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dirty="0" sz="1000" spc="-55" b="1">
                <a:latin typeface="Arial"/>
                <a:cs typeface="Arial"/>
              </a:rPr>
              <a:t>Name</a:t>
            </a:r>
            <a:r>
              <a:rPr dirty="0" sz="1000" spc="-55">
                <a:latin typeface="Carlito"/>
                <a:cs typeface="Carlito"/>
              </a:rPr>
              <a:t>:</a:t>
            </a:r>
            <a:r>
              <a:rPr dirty="0" sz="1000" spc="-20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Sarah</a:t>
            </a:r>
            <a:endParaRPr sz="1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000" spc="-85" b="1">
                <a:latin typeface="Arial"/>
                <a:cs typeface="Arial"/>
              </a:rPr>
              <a:t>Age</a:t>
            </a:r>
            <a:r>
              <a:rPr dirty="0" sz="1000" spc="-85">
                <a:latin typeface="Carlito"/>
                <a:cs typeface="Carlito"/>
              </a:rPr>
              <a:t>:</a:t>
            </a:r>
            <a:r>
              <a:rPr dirty="0" sz="1000" spc="-10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25</a:t>
            </a:r>
            <a:endParaRPr sz="1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000" spc="-75" b="1">
                <a:latin typeface="Arial"/>
                <a:cs typeface="Arial"/>
              </a:rPr>
              <a:t>Location</a:t>
            </a:r>
            <a:r>
              <a:rPr dirty="0" sz="1000" spc="-75">
                <a:latin typeface="Carlito"/>
                <a:cs typeface="Carlito"/>
              </a:rPr>
              <a:t>: </a:t>
            </a:r>
            <a:r>
              <a:rPr dirty="0" sz="1000" spc="-5">
                <a:latin typeface="Carlito"/>
                <a:cs typeface="Carlito"/>
              </a:rPr>
              <a:t>Los Angeles,</a:t>
            </a:r>
            <a:r>
              <a:rPr dirty="0" sz="1000" spc="50">
                <a:latin typeface="Carlito"/>
                <a:cs typeface="Carlito"/>
              </a:rPr>
              <a:t> </a:t>
            </a:r>
            <a:r>
              <a:rPr dirty="0" sz="1000" spc="-10">
                <a:latin typeface="Carlito"/>
                <a:cs typeface="Carlito"/>
              </a:rPr>
              <a:t>CA</a:t>
            </a:r>
            <a:endParaRPr sz="1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000" spc="-100" b="1">
                <a:latin typeface="Arial"/>
                <a:cs typeface="Arial"/>
              </a:rPr>
              <a:t>Job</a:t>
            </a:r>
            <a:r>
              <a:rPr dirty="0" sz="1000" spc="-100">
                <a:latin typeface="Carlito"/>
                <a:cs typeface="Carlito"/>
              </a:rPr>
              <a:t>: </a:t>
            </a:r>
            <a:r>
              <a:rPr dirty="0" sz="1000" spc="-5">
                <a:latin typeface="Carlito"/>
                <a:cs typeface="Carlito"/>
              </a:rPr>
              <a:t>Graphic</a:t>
            </a:r>
            <a:r>
              <a:rPr dirty="0" sz="1000" spc="-55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Designer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90761" y="3113277"/>
            <a:ext cx="219329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70" b="1">
                <a:latin typeface="Arial"/>
                <a:cs typeface="Arial"/>
              </a:rPr>
              <a:t>Salary</a:t>
            </a:r>
            <a:r>
              <a:rPr dirty="0" sz="1000" spc="-70">
                <a:latin typeface="Carlito"/>
                <a:cs typeface="Carlito"/>
              </a:rPr>
              <a:t>: </a:t>
            </a:r>
            <a:r>
              <a:rPr dirty="0" sz="1000" spc="-5">
                <a:latin typeface="Carlito"/>
                <a:cs typeface="Carlito"/>
              </a:rPr>
              <a:t>66 000 </a:t>
            </a:r>
            <a:r>
              <a:rPr dirty="0" sz="1000" spc="-65">
                <a:latin typeface="Arial"/>
                <a:cs typeface="Arial"/>
              </a:rPr>
              <a:t>– </a:t>
            </a:r>
            <a:r>
              <a:rPr dirty="0" sz="1000" spc="-5">
                <a:latin typeface="Carlito"/>
                <a:cs typeface="Carlito"/>
              </a:rPr>
              <a:t>70 000$/annually</a:t>
            </a:r>
            <a:r>
              <a:rPr dirty="0" sz="1000" spc="-25">
                <a:latin typeface="Carlito"/>
                <a:cs typeface="Carlito"/>
              </a:rPr>
              <a:t> </a:t>
            </a:r>
            <a:r>
              <a:rPr dirty="0" sz="1000" spc="-70" b="1">
                <a:latin typeface="Arial"/>
                <a:cs typeface="Arial"/>
              </a:rPr>
              <a:t>Family</a:t>
            </a:r>
            <a:r>
              <a:rPr dirty="0" sz="1000" spc="-70">
                <a:latin typeface="Carlito"/>
                <a:cs typeface="Carlito"/>
              </a:rPr>
              <a:t>: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890761" y="3341878"/>
            <a:ext cx="3302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Carlito"/>
                <a:cs typeface="Carlito"/>
              </a:rPr>
              <a:t>Single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17363" y="4024629"/>
            <a:ext cx="94551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5" b="1">
                <a:latin typeface="Arial"/>
                <a:cs typeface="Arial"/>
              </a:rPr>
              <a:t>I</a:t>
            </a:r>
            <a:r>
              <a:rPr dirty="0" sz="2000" spc="-140" b="1">
                <a:latin typeface="Arial"/>
                <a:cs typeface="Arial"/>
              </a:rPr>
              <a:t>n</a:t>
            </a:r>
            <a:r>
              <a:rPr dirty="0" sz="2000" b="1">
                <a:latin typeface="Arial"/>
                <a:cs typeface="Arial"/>
              </a:rPr>
              <a:t>t</a:t>
            </a:r>
            <a:r>
              <a:rPr dirty="0" sz="2000" spc="-105" b="1">
                <a:latin typeface="Arial"/>
                <a:cs typeface="Arial"/>
              </a:rPr>
              <a:t>e</a:t>
            </a:r>
            <a:r>
              <a:rPr dirty="0" sz="2000" spc="-100" b="1">
                <a:latin typeface="Arial"/>
                <a:cs typeface="Arial"/>
              </a:rPr>
              <a:t>r</a:t>
            </a:r>
            <a:r>
              <a:rPr dirty="0" sz="2000" spc="-215" b="1">
                <a:latin typeface="Arial"/>
                <a:cs typeface="Arial"/>
              </a:rPr>
              <a:t>e</a:t>
            </a:r>
            <a:r>
              <a:rPr dirty="0" sz="2000" spc="-235" b="1">
                <a:latin typeface="Arial"/>
                <a:cs typeface="Arial"/>
              </a:rPr>
              <a:t>s</a:t>
            </a:r>
            <a:r>
              <a:rPr dirty="0" sz="2000" spc="-145" b="1">
                <a:latin typeface="Arial"/>
                <a:cs typeface="Arial"/>
              </a:rPr>
              <a:t>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08803" y="4376699"/>
            <a:ext cx="1618615" cy="93980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-5">
                <a:latin typeface="Carlito"/>
                <a:cs typeface="Carlito"/>
              </a:rPr>
              <a:t>Writing own comic</a:t>
            </a:r>
            <a:r>
              <a:rPr dirty="0" sz="1000" spc="-25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books</a:t>
            </a:r>
            <a:endParaRPr sz="10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-5">
                <a:latin typeface="Carlito"/>
                <a:cs typeface="Carlito"/>
              </a:rPr>
              <a:t>Everyday</a:t>
            </a:r>
            <a:r>
              <a:rPr dirty="0" sz="1000" spc="-15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swimmer</a:t>
            </a:r>
            <a:endParaRPr sz="10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-10">
                <a:latin typeface="Carlito"/>
                <a:cs typeface="Carlito"/>
              </a:rPr>
              <a:t>Loves</a:t>
            </a:r>
            <a:r>
              <a:rPr dirty="0" sz="1000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animals</a:t>
            </a:r>
            <a:endParaRPr sz="10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-5">
                <a:latin typeface="Carlito"/>
                <a:cs typeface="Carlito"/>
              </a:rPr>
              <a:t>Watching</a:t>
            </a:r>
            <a:r>
              <a:rPr dirty="0" sz="1000" spc="-10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series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263765" y="4049395"/>
            <a:ext cx="1702435" cy="8102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9375">
              <a:lnSpc>
                <a:spcPct val="100000"/>
              </a:lnSpc>
              <a:spcBef>
                <a:spcPts val="100"/>
              </a:spcBef>
            </a:pPr>
            <a:r>
              <a:rPr dirty="0" sz="2000" spc="-130" b="1">
                <a:latin typeface="Arial"/>
                <a:cs typeface="Arial"/>
              </a:rPr>
              <a:t>Frustration</a:t>
            </a:r>
            <a:endParaRPr sz="20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77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-5">
                <a:latin typeface="Carlito"/>
                <a:cs typeface="Carlito"/>
              </a:rPr>
              <a:t>Traffic in Los Angeles</a:t>
            </a:r>
            <a:r>
              <a:rPr dirty="0" sz="1000" spc="-25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area</a:t>
            </a:r>
            <a:endParaRPr sz="10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-5">
                <a:latin typeface="Carlito"/>
                <a:cs typeface="Carlito"/>
              </a:rPr>
              <a:t>Living alone for a long</a:t>
            </a:r>
            <a:r>
              <a:rPr dirty="0" sz="1000" spc="-55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time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321165" y="5084190"/>
            <a:ext cx="6985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latin typeface="Arial"/>
                <a:cs typeface="Arial"/>
              </a:rPr>
              <a:t>•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321165" y="3887103"/>
            <a:ext cx="1457960" cy="1374775"/>
          </a:xfrm>
          <a:prstGeom prst="rect">
            <a:avLst/>
          </a:prstGeom>
        </p:spPr>
        <p:txBody>
          <a:bodyPr wrap="square" lIns="0" tIns="150495" rIns="0" bIns="0" rtlCol="0" vert="horz">
            <a:spAutoFit/>
          </a:bodyPr>
          <a:lstStyle/>
          <a:p>
            <a:pPr marL="64135">
              <a:lnSpc>
                <a:spcPct val="100000"/>
              </a:lnSpc>
              <a:spcBef>
                <a:spcPts val="1185"/>
              </a:spcBef>
            </a:pPr>
            <a:r>
              <a:rPr dirty="0" sz="2000" spc="-190" b="1">
                <a:latin typeface="Arial"/>
                <a:cs typeface="Arial"/>
              </a:rPr>
              <a:t>Goals</a:t>
            </a:r>
            <a:endParaRPr sz="20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3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-5">
                <a:latin typeface="Carlito"/>
                <a:cs typeface="Carlito"/>
              </a:rPr>
              <a:t>Buying her own</a:t>
            </a:r>
            <a:r>
              <a:rPr dirty="0" sz="1000" spc="-45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house</a:t>
            </a:r>
            <a:endParaRPr sz="1000">
              <a:latin typeface="Carlito"/>
              <a:cs typeface="Carlito"/>
            </a:endParaRPr>
          </a:p>
          <a:p>
            <a:pPr marL="299085" marR="323850" indent="-287020">
              <a:lnSpc>
                <a:spcPct val="15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-5">
                <a:latin typeface="Carlito"/>
                <a:cs typeface="Carlito"/>
              </a:rPr>
              <a:t>Building</a:t>
            </a:r>
            <a:r>
              <a:rPr dirty="0" sz="1000" spc="-45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lifelong  relationships  Finding</a:t>
            </a:r>
            <a:r>
              <a:rPr dirty="0" sz="1000" spc="-20">
                <a:latin typeface="Carlito"/>
                <a:cs typeface="Carlito"/>
              </a:rPr>
              <a:t> </a:t>
            </a:r>
            <a:r>
              <a:rPr dirty="0" sz="1000" spc="-10">
                <a:latin typeface="Carlito"/>
                <a:cs typeface="Carlito"/>
              </a:rPr>
              <a:t>friends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741065" y="5183686"/>
            <a:ext cx="401150" cy="16411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0" y="0"/>
            <a:ext cx="5207635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058143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PERSONAS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17363" y="538866"/>
            <a:ext cx="1273175" cy="1361440"/>
          </a:xfrm>
          <a:prstGeom prst="rect">
            <a:avLst/>
          </a:prstGeom>
        </p:spPr>
        <p:txBody>
          <a:bodyPr wrap="square" lIns="0" tIns="292735" rIns="0" bIns="0" rtlCol="0" vert="horz">
            <a:spAutoFit/>
          </a:bodyPr>
          <a:lstStyle/>
          <a:p>
            <a:pPr marL="394970">
              <a:lnSpc>
                <a:spcPct val="100000"/>
              </a:lnSpc>
              <a:spcBef>
                <a:spcPts val="2305"/>
              </a:spcBef>
            </a:pPr>
            <a:r>
              <a:rPr dirty="0" sz="4000" spc="-10">
                <a:solidFill>
                  <a:srgbClr val="B3530F"/>
                </a:solidFill>
                <a:latin typeface="Carlito"/>
                <a:cs typeface="Carlito"/>
              </a:rPr>
              <a:t>LI</a:t>
            </a:r>
            <a:r>
              <a:rPr dirty="0" sz="4000" spc="-30">
                <a:solidFill>
                  <a:srgbClr val="B3530F"/>
                </a:solidFill>
                <a:latin typeface="Carlito"/>
                <a:cs typeface="Carlito"/>
              </a:rPr>
              <a:t>S</a:t>
            </a:r>
            <a:r>
              <a:rPr dirty="0" sz="4000" spc="-5">
                <a:solidFill>
                  <a:srgbClr val="B3530F"/>
                </a:solidFill>
                <a:latin typeface="Carlito"/>
                <a:cs typeface="Carlito"/>
              </a:rPr>
              <a:t>A</a:t>
            </a:r>
            <a:endParaRPr sz="4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dirty="0" sz="2000" spc="-114" b="1">
                <a:latin typeface="Arial"/>
                <a:cs typeface="Arial"/>
              </a:rPr>
              <a:t>Profile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21553" y="2106548"/>
            <a:ext cx="27089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Carlito"/>
                <a:cs typeface="Carlito"/>
              </a:rPr>
              <a:t>Lisa, </a:t>
            </a:r>
            <a:r>
              <a:rPr dirty="0" sz="1000" spc="-5">
                <a:latin typeface="Carlito"/>
                <a:cs typeface="Carlito"/>
              </a:rPr>
              <a:t>a 40-year-old stay-at-home mom who is</a:t>
            </a:r>
            <a:r>
              <a:rPr dirty="0" sz="1000" spc="5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feeling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21553" y="2365629"/>
            <a:ext cx="283083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Carlito"/>
                <a:cs typeface="Carlito"/>
              </a:rPr>
              <a:t>overwhelmed </a:t>
            </a:r>
            <a:r>
              <a:rPr dirty="0" sz="1000" spc="-5">
                <a:latin typeface="Carlito"/>
                <a:cs typeface="Carlito"/>
              </a:rPr>
              <a:t>and exhausted. She is struggling to</a:t>
            </a:r>
            <a:r>
              <a:rPr dirty="0" sz="1000" spc="80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keep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21553" y="2624708"/>
            <a:ext cx="285432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latin typeface="Carlito"/>
                <a:cs typeface="Carlito"/>
              </a:rPr>
              <a:t>up with the demands of taking care of her children</a:t>
            </a:r>
            <a:r>
              <a:rPr dirty="0" sz="1000" spc="20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and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21553" y="2883788"/>
            <a:ext cx="269176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latin typeface="Carlito"/>
                <a:cs typeface="Carlito"/>
              </a:rPr>
              <a:t>household, and </a:t>
            </a:r>
            <a:r>
              <a:rPr dirty="0" sz="1000" spc="-10">
                <a:latin typeface="Carlito"/>
                <a:cs typeface="Carlito"/>
              </a:rPr>
              <a:t>she </a:t>
            </a:r>
            <a:r>
              <a:rPr dirty="0" sz="1000" spc="-5">
                <a:latin typeface="Carlito"/>
                <a:cs typeface="Carlito"/>
              </a:rPr>
              <a:t>often </a:t>
            </a:r>
            <a:r>
              <a:rPr dirty="0" sz="1000" spc="-10">
                <a:latin typeface="Carlito"/>
                <a:cs typeface="Carlito"/>
              </a:rPr>
              <a:t>feels </a:t>
            </a:r>
            <a:r>
              <a:rPr dirty="0" sz="1000" spc="-5">
                <a:latin typeface="Carlito"/>
                <a:cs typeface="Carlito"/>
              </a:rPr>
              <a:t>like </a:t>
            </a:r>
            <a:r>
              <a:rPr dirty="0" sz="1000" spc="-10">
                <a:latin typeface="Carlito"/>
                <a:cs typeface="Carlito"/>
              </a:rPr>
              <a:t>she </a:t>
            </a:r>
            <a:r>
              <a:rPr dirty="0" sz="1000" spc="-5">
                <a:latin typeface="Carlito"/>
                <a:cs typeface="Carlito"/>
              </a:rPr>
              <a:t>is failing as</a:t>
            </a:r>
            <a:r>
              <a:rPr dirty="0" sz="1000" spc="10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a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21553" y="3142868"/>
            <a:ext cx="27965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latin typeface="Carlito"/>
                <a:cs typeface="Carlito"/>
              </a:rPr>
              <a:t>mother. She wants to find a way to manage her</a:t>
            </a:r>
            <a:r>
              <a:rPr dirty="0" sz="1000" spc="20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stress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21553" y="3402329"/>
            <a:ext cx="14325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latin typeface="Carlito"/>
                <a:cs typeface="Carlito"/>
              </a:rPr>
              <a:t>and feelings of</a:t>
            </a:r>
            <a:r>
              <a:rPr dirty="0" sz="1000" spc="-25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inadequacy.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90761" y="2121814"/>
            <a:ext cx="1342390" cy="1397635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dirty="0" sz="1000" spc="-55" b="1">
                <a:latin typeface="Arial"/>
                <a:cs typeface="Arial"/>
              </a:rPr>
              <a:t>Name</a:t>
            </a:r>
            <a:r>
              <a:rPr dirty="0" sz="1000" spc="-55">
                <a:latin typeface="Carlito"/>
                <a:cs typeface="Carlito"/>
              </a:rPr>
              <a:t>:</a:t>
            </a:r>
            <a:r>
              <a:rPr dirty="0" sz="1000" spc="-20">
                <a:latin typeface="Carlito"/>
                <a:cs typeface="Carlito"/>
              </a:rPr>
              <a:t> </a:t>
            </a:r>
            <a:r>
              <a:rPr dirty="0" sz="1000" spc="-10">
                <a:latin typeface="Carlito"/>
                <a:cs typeface="Carlito"/>
              </a:rPr>
              <a:t>Lisa</a:t>
            </a:r>
            <a:endParaRPr sz="1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000" spc="-85" b="1">
                <a:latin typeface="Arial"/>
                <a:cs typeface="Arial"/>
              </a:rPr>
              <a:t>Age</a:t>
            </a:r>
            <a:r>
              <a:rPr dirty="0" sz="1000" spc="-85">
                <a:latin typeface="Carlito"/>
                <a:cs typeface="Carlito"/>
              </a:rPr>
              <a:t>:</a:t>
            </a:r>
            <a:r>
              <a:rPr dirty="0" sz="1000" spc="-10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40</a:t>
            </a:r>
            <a:endParaRPr sz="1000">
              <a:latin typeface="Carlito"/>
              <a:cs typeface="Carlito"/>
            </a:endParaRPr>
          </a:p>
          <a:p>
            <a:pPr marL="12700" marR="135255">
              <a:lnSpc>
                <a:spcPct val="150000"/>
              </a:lnSpc>
            </a:pPr>
            <a:r>
              <a:rPr dirty="0" sz="1000" spc="-80" b="1">
                <a:latin typeface="Arial"/>
                <a:cs typeface="Arial"/>
              </a:rPr>
              <a:t>Location </a:t>
            </a:r>
            <a:r>
              <a:rPr dirty="0" sz="1000" spc="-5">
                <a:latin typeface="Carlito"/>
                <a:cs typeface="Carlito"/>
              </a:rPr>
              <a:t>New-York,</a:t>
            </a:r>
            <a:r>
              <a:rPr dirty="0" sz="1000" spc="-50">
                <a:latin typeface="Carlito"/>
                <a:cs typeface="Carlito"/>
              </a:rPr>
              <a:t> </a:t>
            </a:r>
            <a:r>
              <a:rPr dirty="0" sz="1000">
                <a:latin typeface="Carlito"/>
                <a:cs typeface="Carlito"/>
              </a:rPr>
              <a:t>NY  </a:t>
            </a:r>
            <a:r>
              <a:rPr dirty="0" sz="1000" spc="-100" b="1">
                <a:latin typeface="Arial"/>
                <a:cs typeface="Arial"/>
              </a:rPr>
              <a:t>Job</a:t>
            </a:r>
            <a:r>
              <a:rPr dirty="0" sz="1000" spc="-100">
                <a:latin typeface="Carlito"/>
                <a:cs typeface="Carlito"/>
              </a:rPr>
              <a:t>: </a:t>
            </a:r>
            <a:r>
              <a:rPr dirty="0" sz="1000" spc="-5">
                <a:latin typeface="Carlito"/>
                <a:cs typeface="Carlito"/>
              </a:rPr>
              <a:t>Unemployed  </a:t>
            </a:r>
            <a:r>
              <a:rPr dirty="0" sz="1000" spc="-70" b="1">
                <a:latin typeface="Arial"/>
                <a:cs typeface="Arial"/>
              </a:rPr>
              <a:t>Salary</a:t>
            </a:r>
            <a:r>
              <a:rPr dirty="0" sz="1000" spc="-70">
                <a:latin typeface="Carlito"/>
                <a:cs typeface="Carlito"/>
              </a:rPr>
              <a:t>:</a:t>
            </a:r>
            <a:r>
              <a:rPr dirty="0" sz="1000" spc="-10">
                <a:latin typeface="Carlito"/>
                <a:cs typeface="Carlito"/>
              </a:rPr>
              <a:t> N/A</a:t>
            </a:r>
            <a:endParaRPr sz="1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000" spc="-70" b="1">
                <a:latin typeface="Arial"/>
                <a:cs typeface="Arial"/>
              </a:rPr>
              <a:t>Family</a:t>
            </a:r>
            <a:r>
              <a:rPr dirty="0" sz="1000" spc="-70">
                <a:latin typeface="Carlito"/>
                <a:cs typeface="Carlito"/>
              </a:rPr>
              <a:t>: </a:t>
            </a:r>
            <a:r>
              <a:rPr dirty="0" sz="1000" spc="-5">
                <a:latin typeface="Carlito"/>
                <a:cs typeface="Carlito"/>
              </a:rPr>
              <a:t>Married, two</a:t>
            </a:r>
            <a:r>
              <a:rPr dirty="0" sz="1000" spc="-95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kids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17363" y="4024629"/>
            <a:ext cx="94551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5" b="1">
                <a:latin typeface="Arial"/>
                <a:cs typeface="Arial"/>
              </a:rPr>
              <a:t>I</a:t>
            </a:r>
            <a:r>
              <a:rPr dirty="0" sz="2000" spc="-140" b="1">
                <a:latin typeface="Arial"/>
                <a:cs typeface="Arial"/>
              </a:rPr>
              <a:t>n</a:t>
            </a:r>
            <a:r>
              <a:rPr dirty="0" sz="2000" b="1">
                <a:latin typeface="Arial"/>
                <a:cs typeface="Arial"/>
              </a:rPr>
              <a:t>t</a:t>
            </a:r>
            <a:r>
              <a:rPr dirty="0" sz="2000" spc="-105" b="1">
                <a:latin typeface="Arial"/>
                <a:cs typeface="Arial"/>
              </a:rPr>
              <a:t>e</a:t>
            </a:r>
            <a:r>
              <a:rPr dirty="0" sz="2000" spc="-100" b="1">
                <a:latin typeface="Arial"/>
                <a:cs typeface="Arial"/>
              </a:rPr>
              <a:t>r</a:t>
            </a:r>
            <a:r>
              <a:rPr dirty="0" sz="2000" spc="-215" b="1">
                <a:latin typeface="Arial"/>
                <a:cs typeface="Arial"/>
              </a:rPr>
              <a:t>e</a:t>
            </a:r>
            <a:r>
              <a:rPr dirty="0" sz="2000" spc="-235" b="1">
                <a:latin typeface="Arial"/>
                <a:cs typeface="Arial"/>
              </a:rPr>
              <a:t>s</a:t>
            </a:r>
            <a:r>
              <a:rPr dirty="0" sz="2000" spc="-145" b="1">
                <a:latin typeface="Arial"/>
                <a:cs typeface="Arial"/>
              </a:rPr>
              <a:t>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08803" y="4376699"/>
            <a:ext cx="1586865" cy="93980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-5">
                <a:latin typeface="Carlito"/>
                <a:cs typeface="Carlito"/>
              </a:rPr>
              <a:t>Reading romantic</a:t>
            </a:r>
            <a:r>
              <a:rPr dirty="0" sz="1000" spc="-35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novels</a:t>
            </a:r>
            <a:endParaRPr sz="10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-5">
                <a:latin typeface="Carlito"/>
                <a:cs typeface="Carlito"/>
              </a:rPr>
              <a:t>Going for beach</a:t>
            </a:r>
            <a:r>
              <a:rPr dirty="0" sz="1000" spc="-35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holidays</a:t>
            </a:r>
            <a:endParaRPr sz="10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-10">
                <a:latin typeface="Carlito"/>
                <a:cs typeface="Carlito"/>
              </a:rPr>
              <a:t>Loves</a:t>
            </a:r>
            <a:r>
              <a:rPr dirty="0" sz="1000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animals</a:t>
            </a:r>
            <a:endParaRPr sz="10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-5">
                <a:latin typeface="Carlito"/>
                <a:cs typeface="Carlito"/>
              </a:rPr>
              <a:t>Watching</a:t>
            </a:r>
            <a:r>
              <a:rPr dirty="0" sz="1000" spc="-10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series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33233" y="4910709"/>
            <a:ext cx="6985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latin typeface="Arial"/>
                <a:cs typeface="Arial"/>
              </a:rPr>
              <a:t>•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33233" y="4049395"/>
            <a:ext cx="1581150" cy="1267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9375">
              <a:lnSpc>
                <a:spcPct val="100000"/>
              </a:lnSpc>
              <a:spcBef>
                <a:spcPts val="100"/>
              </a:spcBef>
            </a:pPr>
            <a:r>
              <a:rPr dirty="0" sz="2000" spc="-130" b="1">
                <a:latin typeface="Arial"/>
                <a:cs typeface="Arial"/>
              </a:rPr>
              <a:t>Frustration</a:t>
            </a:r>
            <a:endParaRPr sz="2000">
              <a:latin typeface="Arial"/>
              <a:cs typeface="Arial"/>
            </a:endParaRPr>
          </a:p>
          <a:p>
            <a:pPr marL="299085" marR="5080" indent="-287020">
              <a:lnSpc>
                <a:spcPct val="150000"/>
              </a:lnSpc>
              <a:spcBef>
                <a:spcPts val="17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-5">
                <a:latin typeface="Carlito"/>
                <a:cs typeface="Carlito"/>
              </a:rPr>
              <a:t>Her husband going for a  long business trip  Having troubles with her  kids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436989" y="3887103"/>
            <a:ext cx="1585595" cy="917575"/>
          </a:xfrm>
          <a:prstGeom prst="rect">
            <a:avLst/>
          </a:prstGeom>
        </p:spPr>
        <p:txBody>
          <a:bodyPr wrap="square" lIns="0" tIns="150495" rIns="0" bIns="0" rtlCol="0" vert="horz">
            <a:spAutoFit/>
          </a:bodyPr>
          <a:lstStyle/>
          <a:p>
            <a:pPr marL="64135">
              <a:lnSpc>
                <a:spcPct val="100000"/>
              </a:lnSpc>
              <a:spcBef>
                <a:spcPts val="1185"/>
              </a:spcBef>
            </a:pPr>
            <a:r>
              <a:rPr dirty="0" sz="2000" spc="-190" b="1">
                <a:latin typeface="Arial"/>
                <a:cs typeface="Arial"/>
              </a:rPr>
              <a:t>Goals</a:t>
            </a:r>
            <a:endParaRPr sz="20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3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-5">
                <a:latin typeface="Carlito"/>
                <a:cs typeface="Carlito"/>
              </a:rPr>
              <a:t>Taking dog from</a:t>
            </a:r>
            <a:r>
              <a:rPr dirty="0" sz="1000" spc="-65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shelter</a:t>
            </a:r>
            <a:endParaRPr sz="10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-5">
                <a:latin typeface="Carlito"/>
                <a:cs typeface="Carlito"/>
              </a:rPr>
              <a:t>Helping kids with</a:t>
            </a:r>
            <a:r>
              <a:rPr dirty="0" sz="1000" spc="-60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college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741065" y="5183686"/>
            <a:ext cx="401150" cy="16411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0" y="0"/>
            <a:ext cx="5207889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058143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PERSONAS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17363" y="538866"/>
            <a:ext cx="1410970" cy="1361440"/>
          </a:xfrm>
          <a:prstGeom prst="rect">
            <a:avLst/>
          </a:prstGeom>
        </p:spPr>
        <p:txBody>
          <a:bodyPr wrap="square" lIns="0" tIns="292735" rIns="0" bIns="0" rtlCol="0" vert="horz">
            <a:spAutoFit/>
          </a:bodyPr>
          <a:lstStyle/>
          <a:p>
            <a:pPr marL="394970">
              <a:lnSpc>
                <a:spcPct val="100000"/>
              </a:lnSpc>
              <a:spcBef>
                <a:spcPts val="2305"/>
              </a:spcBef>
            </a:pPr>
            <a:r>
              <a:rPr dirty="0" sz="4000" spc="-120">
                <a:solidFill>
                  <a:srgbClr val="B3530F"/>
                </a:solidFill>
                <a:latin typeface="Carlito"/>
                <a:cs typeface="Carlito"/>
              </a:rPr>
              <a:t>T</a:t>
            </a:r>
            <a:r>
              <a:rPr dirty="0" sz="4000" spc="-10">
                <a:solidFill>
                  <a:srgbClr val="B3530F"/>
                </a:solidFill>
                <a:latin typeface="Carlito"/>
                <a:cs typeface="Carlito"/>
              </a:rPr>
              <a:t>OM</a:t>
            </a:r>
            <a:endParaRPr sz="4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dirty="0" sz="2000" spc="-114" b="1">
                <a:latin typeface="Arial"/>
                <a:cs typeface="Arial"/>
              </a:rPr>
              <a:t>Profile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21553" y="2006879"/>
            <a:ext cx="2857500" cy="1626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000" spc="-10">
                <a:latin typeface="Carlito"/>
                <a:cs typeface="Carlito"/>
              </a:rPr>
              <a:t>Tom, </a:t>
            </a:r>
            <a:r>
              <a:rPr dirty="0" sz="1000" spc="-5">
                <a:latin typeface="Carlito"/>
                <a:cs typeface="Carlito"/>
              </a:rPr>
              <a:t>a 50-year-old small business owner who is feeling  </a:t>
            </a:r>
            <a:r>
              <a:rPr dirty="0" sz="1000" spc="-10">
                <a:latin typeface="Carlito"/>
                <a:cs typeface="Carlito"/>
              </a:rPr>
              <a:t>stressed </a:t>
            </a:r>
            <a:r>
              <a:rPr dirty="0" sz="1000" spc="-5">
                <a:latin typeface="Carlito"/>
                <a:cs typeface="Carlito"/>
              </a:rPr>
              <a:t>and burnt out. </a:t>
            </a:r>
            <a:r>
              <a:rPr dirty="0" sz="1000" spc="-10">
                <a:latin typeface="Carlito"/>
                <a:cs typeface="Carlito"/>
              </a:rPr>
              <a:t>Despite </a:t>
            </a:r>
            <a:r>
              <a:rPr dirty="0" sz="1000" spc="-5">
                <a:latin typeface="Carlito"/>
                <a:cs typeface="Carlito"/>
              </a:rPr>
              <a:t>the </a:t>
            </a:r>
            <a:r>
              <a:rPr dirty="0" sz="1000" spc="-10">
                <a:latin typeface="Carlito"/>
                <a:cs typeface="Carlito"/>
              </a:rPr>
              <a:t>success </a:t>
            </a:r>
            <a:r>
              <a:rPr dirty="0" sz="1000" spc="-5">
                <a:latin typeface="Carlito"/>
                <a:cs typeface="Carlito"/>
              </a:rPr>
              <a:t>of his  </a:t>
            </a:r>
            <a:r>
              <a:rPr dirty="0" sz="1000" spc="-10">
                <a:latin typeface="Carlito"/>
                <a:cs typeface="Carlito"/>
              </a:rPr>
              <a:t>business, </a:t>
            </a:r>
            <a:r>
              <a:rPr dirty="0" sz="1000">
                <a:latin typeface="Carlito"/>
                <a:cs typeface="Carlito"/>
              </a:rPr>
              <a:t>he </a:t>
            </a:r>
            <a:r>
              <a:rPr dirty="0" sz="1000" spc="-5">
                <a:latin typeface="Carlito"/>
                <a:cs typeface="Carlito"/>
              </a:rPr>
              <a:t>is feeling </a:t>
            </a:r>
            <a:r>
              <a:rPr dirty="0" sz="1000" spc="-10">
                <a:latin typeface="Carlito"/>
                <a:cs typeface="Carlito"/>
              </a:rPr>
              <a:t>overwhelmed </a:t>
            </a:r>
            <a:r>
              <a:rPr dirty="0" sz="1000" spc="-5">
                <a:latin typeface="Carlito"/>
                <a:cs typeface="Carlito"/>
              </a:rPr>
              <a:t>by the  responsibilities and pressure of running it. He wants to  find a way to manage his stress and anxiety </a:t>
            </a:r>
            <a:r>
              <a:rPr dirty="0" sz="1000" spc="-10">
                <a:latin typeface="Carlito"/>
                <a:cs typeface="Carlito"/>
              </a:rPr>
              <a:t>so </a:t>
            </a:r>
            <a:r>
              <a:rPr dirty="0" sz="1000" spc="-5">
                <a:latin typeface="Carlito"/>
                <a:cs typeface="Carlito"/>
              </a:rPr>
              <a:t>that he  can enjoy his success </a:t>
            </a:r>
            <a:r>
              <a:rPr dirty="0" sz="1000">
                <a:latin typeface="Carlito"/>
                <a:cs typeface="Carlito"/>
              </a:rPr>
              <a:t>and </a:t>
            </a:r>
            <a:r>
              <a:rPr dirty="0" sz="1000" spc="-5">
                <a:latin typeface="Carlito"/>
                <a:cs typeface="Carlito"/>
              </a:rPr>
              <a:t>have a better work-life  balance.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90761" y="2121814"/>
            <a:ext cx="1406525" cy="1397635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dirty="0" sz="1000" spc="-55" b="1">
                <a:latin typeface="Arial"/>
                <a:cs typeface="Arial"/>
              </a:rPr>
              <a:t>Name</a:t>
            </a:r>
            <a:r>
              <a:rPr dirty="0" sz="1000" spc="-55">
                <a:latin typeface="Carlito"/>
                <a:cs typeface="Carlito"/>
              </a:rPr>
              <a:t>:</a:t>
            </a:r>
            <a:r>
              <a:rPr dirty="0" sz="1000" spc="-20">
                <a:latin typeface="Carlito"/>
                <a:cs typeface="Carlito"/>
              </a:rPr>
              <a:t> </a:t>
            </a:r>
            <a:r>
              <a:rPr dirty="0" sz="1000" spc="-10">
                <a:latin typeface="Carlito"/>
                <a:cs typeface="Carlito"/>
              </a:rPr>
              <a:t>Tom</a:t>
            </a:r>
            <a:endParaRPr sz="1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000" spc="-85" b="1">
                <a:latin typeface="Arial"/>
                <a:cs typeface="Arial"/>
              </a:rPr>
              <a:t>Age</a:t>
            </a:r>
            <a:r>
              <a:rPr dirty="0" sz="1000" spc="-85">
                <a:latin typeface="Carlito"/>
                <a:cs typeface="Carlito"/>
              </a:rPr>
              <a:t>:</a:t>
            </a:r>
            <a:r>
              <a:rPr dirty="0" sz="1000" spc="-10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50</a:t>
            </a:r>
            <a:endParaRPr sz="1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000" spc="-75" b="1">
                <a:latin typeface="Arial"/>
                <a:cs typeface="Arial"/>
              </a:rPr>
              <a:t>Location</a:t>
            </a:r>
            <a:r>
              <a:rPr dirty="0" sz="1000" spc="-75">
                <a:latin typeface="Carlito"/>
                <a:cs typeface="Carlito"/>
              </a:rPr>
              <a:t>: </a:t>
            </a:r>
            <a:r>
              <a:rPr dirty="0" sz="1000" spc="-5">
                <a:latin typeface="Carlito"/>
                <a:cs typeface="Carlito"/>
              </a:rPr>
              <a:t>Austin,</a:t>
            </a:r>
            <a:r>
              <a:rPr dirty="0" sz="1000" spc="-100">
                <a:latin typeface="Carlito"/>
                <a:cs typeface="Carlito"/>
              </a:rPr>
              <a:t> </a:t>
            </a:r>
            <a:r>
              <a:rPr dirty="0" sz="1000" spc="-10">
                <a:latin typeface="Carlito"/>
                <a:cs typeface="Carlito"/>
              </a:rPr>
              <a:t>TA</a:t>
            </a:r>
            <a:endParaRPr sz="1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000" spc="-100" b="1">
                <a:latin typeface="Arial"/>
                <a:cs typeface="Arial"/>
              </a:rPr>
              <a:t>Job</a:t>
            </a:r>
            <a:r>
              <a:rPr dirty="0" sz="1000" spc="-100">
                <a:latin typeface="Carlito"/>
                <a:cs typeface="Carlito"/>
              </a:rPr>
              <a:t>:</a:t>
            </a:r>
            <a:r>
              <a:rPr dirty="0" sz="1000" spc="-20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Self-Employed</a:t>
            </a:r>
            <a:endParaRPr sz="1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000" spc="-70" b="1">
                <a:latin typeface="Arial"/>
                <a:cs typeface="Arial"/>
              </a:rPr>
              <a:t>Salary</a:t>
            </a:r>
            <a:r>
              <a:rPr dirty="0" sz="1000" spc="-70">
                <a:latin typeface="Carlito"/>
                <a:cs typeface="Carlito"/>
              </a:rPr>
              <a:t>: </a:t>
            </a:r>
            <a:r>
              <a:rPr dirty="0" sz="1000" spc="-5">
                <a:latin typeface="Carlito"/>
                <a:cs typeface="Carlito"/>
              </a:rPr>
              <a:t>150 000</a:t>
            </a:r>
            <a:r>
              <a:rPr dirty="0" sz="1000" spc="70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$/annually</a:t>
            </a:r>
            <a:endParaRPr sz="1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000" spc="-70" b="1">
                <a:latin typeface="Arial"/>
                <a:cs typeface="Arial"/>
              </a:rPr>
              <a:t>Family</a:t>
            </a:r>
            <a:r>
              <a:rPr dirty="0" sz="1000" spc="-70">
                <a:latin typeface="Carlito"/>
                <a:cs typeface="Carlito"/>
              </a:rPr>
              <a:t>:</a:t>
            </a:r>
            <a:r>
              <a:rPr dirty="0" sz="1000" spc="15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Divorced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17363" y="4024629"/>
            <a:ext cx="94551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5" b="1">
                <a:latin typeface="Arial"/>
                <a:cs typeface="Arial"/>
              </a:rPr>
              <a:t>I</a:t>
            </a:r>
            <a:r>
              <a:rPr dirty="0" sz="2000" spc="-140" b="1">
                <a:latin typeface="Arial"/>
                <a:cs typeface="Arial"/>
              </a:rPr>
              <a:t>n</a:t>
            </a:r>
            <a:r>
              <a:rPr dirty="0" sz="2000" b="1">
                <a:latin typeface="Arial"/>
                <a:cs typeface="Arial"/>
              </a:rPr>
              <a:t>t</a:t>
            </a:r>
            <a:r>
              <a:rPr dirty="0" sz="2000" spc="-105" b="1">
                <a:latin typeface="Arial"/>
                <a:cs typeface="Arial"/>
              </a:rPr>
              <a:t>e</a:t>
            </a:r>
            <a:r>
              <a:rPr dirty="0" sz="2000" spc="-100" b="1">
                <a:latin typeface="Arial"/>
                <a:cs typeface="Arial"/>
              </a:rPr>
              <a:t>r</a:t>
            </a:r>
            <a:r>
              <a:rPr dirty="0" sz="2000" spc="-215" b="1">
                <a:latin typeface="Arial"/>
                <a:cs typeface="Arial"/>
              </a:rPr>
              <a:t>e</a:t>
            </a:r>
            <a:r>
              <a:rPr dirty="0" sz="2000" spc="-235" b="1">
                <a:latin typeface="Arial"/>
                <a:cs typeface="Arial"/>
              </a:rPr>
              <a:t>s</a:t>
            </a:r>
            <a:r>
              <a:rPr dirty="0" sz="2000" spc="-145" b="1">
                <a:latin typeface="Arial"/>
                <a:cs typeface="Arial"/>
              </a:rPr>
              <a:t>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08803" y="4376699"/>
            <a:ext cx="1523365" cy="71120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-5">
                <a:latin typeface="Carlito"/>
                <a:cs typeface="Carlito"/>
              </a:rPr>
              <a:t>Going hunting &amp;</a:t>
            </a:r>
            <a:r>
              <a:rPr dirty="0" sz="1000" spc="-50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fishing</a:t>
            </a:r>
            <a:endParaRPr sz="1000">
              <a:latin typeface="Carlito"/>
              <a:cs typeface="Carlito"/>
            </a:endParaRPr>
          </a:p>
          <a:p>
            <a:pPr marL="299085" marR="302895" indent="-287020">
              <a:lnSpc>
                <a:spcPct val="15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-5">
                <a:latin typeface="Carlito"/>
                <a:cs typeface="Carlito"/>
              </a:rPr>
              <a:t>Taking rides in</a:t>
            </a:r>
            <a:r>
              <a:rPr dirty="0" sz="1000" spc="-60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his  chopper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63765" y="4049395"/>
            <a:ext cx="1619885" cy="8102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9375">
              <a:lnSpc>
                <a:spcPct val="100000"/>
              </a:lnSpc>
              <a:spcBef>
                <a:spcPts val="100"/>
              </a:spcBef>
            </a:pPr>
            <a:r>
              <a:rPr dirty="0" sz="2000" spc="-130" b="1">
                <a:latin typeface="Arial"/>
                <a:cs typeface="Arial"/>
              </a:rPr>
              <a:t>Frustration</a:t>
            </a:r>
            <a:endParaRPr sz="20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77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-5">
                <a:latin typeface="Carlito"/>
                <a:cs typeface="Carlito"/>
              </a:rPr>
              <a:t>Declining business</a:t>
            </a:r>
            <a:r>
              <a:rPr dirty="0" sz="1000" spc="-55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profits</a:t>
            </a:r>
            <a:endParaRPr sz="10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-5">
                <a:latin typeface="Carlito"/>
                <a:cs typeface="Carlito"/>
              </a:rPr>
              <a:t>Having health</a:t>
            </a:r>
            <a:r>
              <a:rPr dirty="0" sz="1000" spc="-30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problems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21165" y="4855590"/>
            <a:ext cx="6985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latin typeface="Arial"/>
                <a:cs typeface="Arial"/>
              </a:rPr>
              <a:t>•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321165" y="3887103"/>
            <a:ext cx="1565910" cy="1146175"/>
          </a:xfrm>
          <a:prstGeom prst="rect">
            <a:avLst/>
          </a:prstGeom>
        </p:spPr>
        <p:txBody>
          <a:bodyPr wrap="square" lIns="0" tIns="150495" rIns="0" bIns="0" rtlCol="0" vert="horz">
            <a:spAutoFit/>
          </a:bodyPr>
          <a:lstStyle/>
          <a:p>
            <a:pPr marL="64135">
              <a:lnSpc>
                <a:spcPct val="100000"/>
              </a:lnSpc>
              <a:spcBef>
                <a:spcPts val="1185"/>
              </a:spcBef>
            </a:pPr>
            <a:r>
              <a:rPr dirty="0" sz="2000" spc="-190" b="1">
                <a:latin typeface="Arial"/>
                <a:cs typeface="Arial"/>
              </a:rPr>
              <a:t>Goals</a:t>
            </a:r>
            <a:endParaRPr sz="2000">
              <a:latin typeface="Arial"/>
              <a:cs typeface="Arial"/>
            </a:endParaRPr>
          </a:p>
          <a:p>
            <a:pPr marL="299085" marR="5080" indent="-287020">
              <a:lnSpc>
                <a:spcPts val="18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-5">
                <a:latin typeface="Carlito"/>
                <a:cs typeface="Carlito"/>
              </a:rPr>
              <a:t>Building strong portfolio  for his</a:t>
            </a:r>
            <a:r>
              <a:rPr dirty="0" sz="1000" spc="-25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401-k</a:t>
            </a:r>
            <a:endParaRPr sz="1000">
              <a:latin typeface="Carlito"/>
              <a:cs typeface="Carlito"/>
            </a:endParaRPr>
          </a:p>
          <a:p>
            <a:pPr marL="299085">
              <a:lnSpc>
                <a:spcPct val="100000"/>
              </a:lnSpc>
              <a:spcBef>
                <a:spcPts val="440"/>
              </a:spcBef>
            </a:pPr>
            <a:r>
              <a:rPr dirty="0" sz="1000" spc="-5">
                <a:latin typeface="Carlito"/>
                <a:cs typeface="Carlito"/>
              </a:rPr>
              <a:t>Finding new</a:t>
            </a:r>
            <a:r>
              <a:rPr dirty="0" sz="1000" spc="-15">
                <a:latin typeface="Carlito"/>
                <a:cs typeface="Carlito"/>
              </a:rPr>
              <a:t> </a:t>
            </a:r>
            <a:r>
              <a:rPr dirty="0" sz="1000" spc="-10">
                <a:latin typeface="Carlito"/>
                <a:cs typeface="Carlito"/>
              </a:rPr>
              <a:t>friends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741065" y="5183686"/>
            <a:ext cx="401150" cy="16411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0"/>
            <a:ext cx="5198364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25220" cy="6858000"/>
          </a:xfrm>
          <a:custGeom>
            <a:avLst/>
            <a:gdLst/>
            <a:ahLst/>
            <a:cxnLst/>
            <a:rect l="l" t="t" r="r" b="b"/>
            <a:pathLst>
              <a:path w="1125220" h="6858000">
                <a:moveTo>
                  <a:pt x="0" y="6858000"/>
                </a:moveTo>
                <a:lnTo>
                  <a:pt x="1124712" y="6858000"/>
                </a:lnTo>
                <a:lnTo>
                  <a:pt x="112471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77380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118361" y="0"/>
            <a:ext cx="11073765" cy="6858000"/>
            <a:chOff x="1118361" y="0"/>
            <a:chExt cx="11073765" cy="6858000"/>
          </a:xfrm>
        </p:grpSpPr>
        <p:sp>
          <p:nvSpPr>
            <p:cNvPr id="4" name="object 4"/>
            <p:cNvSpPr/>
            <p:nvPr/>
          </p:nvSpPr>
          <p:spPr>
            <a:xfrm>
              <a:off x="1124711" y="0"/>
              <a:ext cx="11067288" cy="68545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18361" y="0"/>
              <a:ext cx="11073638" cy="6858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80871" y="907491"/>
            <a:ext cx="7997825" cy="1937385"/>
          </a:xfrm>
          <a:prstGeom prst="rect"/>
        </p:spPr>
        <p:txBody>
          <a:bodyPr wrap="square" lIns="0" tIns="126364" rIns="0" bIns="0" rtlCol="0" vert="horz">
            <a:spAutoFit/>
          </a:bodyPr>
          <a:lstStyle/>
          <a:p>
            <a:pPr marL="12700" marR="5080">
              <a:lnSpc>
                <a:spcPts val="7130"/>
              </a:lnSpc>
              <a:spcBef>
                <a:spcPts val="994"/>
              </a:spcBef>
            </a:pPr>
            <a:r>
              <a:rPr dirty="0" sz="6600" spc="-210">
                <a:solidFill>
                  <a:srgbClr val="FFFFFF"/>
                </a:solidFill>
              </a:rPr>
              <a:t>MVP, </a:t>
            </a:r>
            <a:r>
              <a:rPr dirty="0" sz="6600" spc="-30">
                <a:solidFill>
                  <a:srgbClr val="FFFFFF"/>
                </a:solidFill>
              </a:rPr>
              <a:t>TECHNOLOGIES </a:t>
            </a:r>
            <a:r>
              <a:rPr dirty="0" sz="6600">
                <a:solidFill>
                  <a:srgbClr val="FFFFFF"/>
                </a:solidFill>
              </a:rPr>
              <a:t>&amp;  </a:t>
            </a:r>
            <a:r>
              <a:rPr dirty="0" sz="6600" spc="-20">
                <a:solidFill>
                  <a:srgbClr val="FFFFFF"/>
                </a:solidFill>
              </a:rPr>
              <a:t>ALGORITHMS</a:t>
            </a:r>
            <a:endParaRPr sz="6600"/>
          </a:p>
        </p:txBody>
      </p:sp>
      <p:sp>
        <p:nvSpPr>
          <p:cNvPr id="7" name="object 7"/>
          <p:cNvSpPr/>
          <p:nvPr/>
        </p:nvSpPr>
        <p:spPr>
          <a:xfrm>
            <a:off x="10415016" y="0"/>
            <a:ext cx="1776983" cy="4907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8368" y="0"/>
            <a:ext cx="492759" cy="6858000"/>
            <a:chOff x="658368" y="0"/>
            <a:chExt cx="492759" cy="6858000"/>
          </a:xfrm>
        </p:grpSpPr>
        <p:sp>
          <p:nvSpPr>
            <p:cNvPr id="3" name="object 3"/>
            <p:cNvSpPr/>
            <p:nvPr/>
          </p:nvSpPr>
          <p:spPr>
            <a:xfrm>
              <a:off x="1133855" y="0"/>
              <a:ext cx="0" cy="6858000"/>
            </a:xfrm>
            <a:custGeom>
              <a:avLst/>
              <a:gdLst/>
              <a:ahLst/>
              <a:cxnLst/>
              <a:rect l="l" t="t" r="r" b="b"/>
              <a:pathLst>
                <a:path w="0" h="6858000">
                  <a:moveTo>
                    <a:pt x="0" y="0"/>
                  </a:moveTo>
                  <a:lnTo>
                    <a:pt x="0" y="6857999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58368" y="5081015"/>
              <a:ext cx="492251" cy="17769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14932" y="512521"/>
            <a:ext cx="6823709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MINIMAL VIABLE</a:t>
            </a:r>
            <a:r>
              <a:rPr dirty="0" spc="-35"/>
              <a:t> </a:t>
            </a:r>
            <a:r>
              <a:rPr dirty="0" spc="-10"/>
              <a:t>PRODUCT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1335024" y="1580388"/>
            <a:ext cx="645160" cy="591820"/>
            <a:chOff x="1335024" y="1580388"/>
            <a:chExt cx="645160" cy="591820"/>
          </a:xfrm>
        </p:grpSpPr>
        <p:sp>
          <p:nvSpPr>
            <p:cNvPr id="7" name="object 7"/>
            <p:cNvSpPr/>
            <p:nvPr/>
          </p:nvSpPr>
          <p:spPr>
            <a:xfrm>
              <a:off x="1435608" y="1664208"/>
              <a:ext cx="82295" cy="1143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414272" y="1648968"/>
              <a:ext cx="486409" cy="523240"/>
            </a:xfrm>
            <a:custGeom>
              <a:avLst/>
              <a:gdLst/>
              <a:ahLst/>
              <a:cxnLst/>
              <a:rect l="l" t="t" r="r" b="b"/>
              <a:pathLst>
                <a:path w="486410" h="523239">
                  <a:moveTo>
                    <a:pt x="244221" y="0"/>
                  </a:moveTo>
                  <a:lnTo>
                    <a:pt x="241934" y="0"/>
                  </a:lnTo>
                  <a:lnTo>
                    <a:pt x="240791" y="381"/>
                  </a:lnTo>
                  <a:lnTo>
                    <a:pt x="0" y="209550"/>
                  </a:lnTo>
                  <a:lnTo>
                    <a:pt x="0" y="516382"/>
                  </a:lnTo>
                  <a:lnTo>
                    <a:pt x="6603" y="522732"/>
                  </a:lnTo>
                  <a:lnTo>
                    <a:pt x="479805" y="522732"/>
                  </a:lnTo>
                  <a:lnTo>
                    <a:pt x="486155" y="516382"/>
                  </a:lnTo>
                  <a:lnTo>
                    <a:pt x="486155" y="209550"/>
                  </a:lnTo>
                  <a:lnTo>
                    <a:pt x="245490" y="381"/>
                  </a:lnTo>
                  <a:close/>
                </a:path>
              </a:pathLst>
            </a:custGeom>
            <a:solidFill>
              <a:srgbClr val="869A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35252" y="1648968"/>
              <a:ext cx="265430" cy="523240"/>
            </a:xfrm>
            <a:custGeom>
              <a:avLst/>
              <a:gdLst/>
              <a:ahLst/>
              <a:cxnLst/>
              <a:rect l="l" t="t" r="r" b="b"/>
              <a:pathLst>
                <a:path w="265430" h="523239">
                  <a:moveTo>
                    <a:pt x="23749" y="0"/>
                  </a:moveTo>
                  <a:lnTo>
                    <a:pt x="21336" y="0"/>
                  </a:lnTo>
                  <a:lnTo>
                    <a:pt x="20193" y="381"/>
                  </a:lnTo>
                  <a:lnTo>
                    <a:pt x="0" y="17907"/>
                  </a:lnTo>
                  <a:lnTo>
                    <a:pt x="222758" y="209550"/>
                  </a:lnTo>
                  <a:lnTo>
                    <a:pt x="222758" y="516382"/>
                  </a:lnTo>
                  <a:lnTo>
                    <a:pt x="216154" y="522732"/>
                  </a:lnTo>
                  <a:lnTo>
                    <a:pt x="258825" y="522732"/>
                  </a:lnTo>
                  <a:lnTo>
                    <a:pt x="265175" y="516382"/>
                  </a:lnTo>
                  <a:lnTo>
                    <a:pt x="265175" y="209550"/>
                  </a:lnTo>
                  <a:lnTo>
                    <a:pt x="25781" y="1270"/>
                  </a:lnTo>
                  <a:lnTo>
                    <a:pt x="24892" y="381"/>
                  </a:lnTo>
                  <a:lnTo>
                    <a:pt x="23749" y="0"/>
                  </a:lnTo>
                  <a:close/>
                </a:path>
              </a:pathLst>
            </a:custGeom>
            <a:solidFill>
              <a:srgbClr val="6F7E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414272" y="1632203"/>
              <a:ext cx="321945" cy="539750"/>
            </a:xfrm>
            <a:custGeom>
              <a:avLst/>
              <a:gdLst/>
              <a:ahLst/>
              <a:cxnLst/>
              <a:rect l="l" t="t" r="r" b="b"/>
              <a:pathLst>
                <a:path w="321944" h="539750">
                  <a:moveTo>
                    <a:pt x="121920" y="2286"/>
                  </a:moveTo>
                  <a:lnTo>
                    <a:pt x="119380" y="0"/>
                  </a:lnTo>
                  <a:lnTo>
                    <a:pt x="2286" y="0"/>
                  </a:lnTo>
                  <a:lnTo>
                    <a:pt x="0" y="2286"/>
                  </a:lnTo>
                  <a:lnTo>
                    <a:pt x="0" y="35814"/>
                  </a:lnTo>
                  <a:lnTo>
                    <a:pt x="2286" y="38100"/>
                  </a:lnTo>
                  <a:lnTo>
                    <a:pt x="119380" y="38100"/>
                  </a:lnTo>
                  <a:lnTo>
                    <a:pt x="121920" y="35814"/>
                  </a:lnTo>
                  <a:lnTo>
                    <a:pt x="121920" y="2286"/>
                  </a:lnTo>
                  <a:close/>
                </a:path>
                <a:path w="321944" h="539750">
                  <a:moveTo>
                    <a:pt x="321564" y="286385"/>
                  </a:moveTo>
                  <a:lnTo>
                    <a:pt x="315595" y="280416"/>
                  </a:lnTo>
                  <a:lnTo>
                    <a:pt x="181229" y="280416"/>
                  </a:lnTo>
                  <a:lnTo>
                    <a:pt x="175260" y="286385"/>
                  </a:lnTo>
                  <a:lnTo>
                    <a:pt x="175260" y="539496"/>
                  </a:lnTo>
                  <a:lnTo>
                    <a:pt x="321564" y="539496"/>
                  </a:lnTo>
                  <a:lnTo>
                    <a:pt x="321564" y="286385"/>
                  </a:lnTo>
                  <a:close/>
                </a:path>
              </a:pathLst>
            </a:custGeom>
            <a:solidFill>
              <a:srgbClr val="5669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679448" y="1912620"/>
              <a:ext cx="56515" cy="259079"/>
            </a:xfrm>
            <a:custGeom>
              <a:avLst/>
              <a:gdLst/>
              <a:ahLst/>
              <a:cxnLst/>
              <a:rect l="l" t="t" r="r" b="b"/>
              <a:pathLst>
                <a:path w="56514" h="259080">
                  <a:moveTo>
                    <a:pt x="50545" y="0"/>
                  </a:moveTo>
                  <a:lnTo>
                    <a:pt x="0" y="0"/>
                  </a:lnTo>
                  <a:lnTo>
                    <a:pt x="7493" y="0"/>
                  </a:lnTo>
                  <a:lnTo>
                    <a:pt x="13334" y="5968"/>
                  </a:lnTo>
                  <a:lnTo>
                    <a:pt x="13334" y="259079"/>
                  </a:lnTo>
                  <a:lnTo>
                    <a:pt x="56387" y="259079"/>
                  </a:lnTo>
                  <a:lnTo>
                    <a:pt x="56387" y="5968"/>
                  </a:lnTo>
                  <a:lnTo>
                    <a:pt x="50545" y="0"/>
                  </a:lnTo>
                  <a:close/>
                </a:path>
              </a:pathLst>
            </a:custGeom>
            <a:solidFill>
              <a:srgbClr val="2139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335024" y="1580388"/>
              <a:ext cx="645160" cy="283845"/>
            </a:xfrm>
            <a:custGeom>
              <a:avLst/>
              <a:gdLst/>
              <a:ahLst/>
              <a:cxnLst/>
              <a:rect l="l" t="t" r="r" b="b"/>
              <a:pathLst>
                <a:path w="645160" h="283844">
                  <a:moveTo>
                    <a:pt x="323342" y="0"/>
                  </a:moveTo>
                  <a:lnTo>
                    <a:pt x="321056" y="0"/>
                  </a:lnTo>
                  <a:lnTo>
                    <a:pt x="319786" y="381"/>
                  </a:lnTo>
                  <a:lnTo>
                    <a:pt x="0" y="277749"/>
                  </a:lnTo>
                  <a:lnTo>
                    <a:pt x="2159" y="283463"/>
                  </a:lnTo>
                  <a:lnTo>
                    <a:pt x="79756" y="283463"/>
                  </a:lnTo>
                  <a:lnTo>
                    <a:pt x="319786" y="75564"/>
                  </a:lnTo>
                  <a:lnTo>
                    <a:pt x="321056" y="75057"/>
                  </a:lnTo>
                  <a:lnTo>
                    <a:pt x="323342" y="75057"/>
                  </a:lnTo>
                  <a:lnTo>
                    <a:pt x="324484" y="75564"/>
                  </a:lnTo>
                  <a:lnTo>
                    <a:pt x="564895" y="283463"/>
                  </a:lnTo>
                  <a:lnTo>
                    <a:pt x="642493" y="283463"/>
                  </a:lnTo>
                  <a:lnTo>
                    <a:pt x="644651" y="277749"/>
                  </a:lnTo>
                  <a:lnTo>
                    <a:pt x="640842" y="274700"/>
                  </a:lnTo>
                  <a:lnTo>
                    <a:pt x="324484" y="381"/>
                  </a:lnTo>
                  <a:close/>
                </a:path>
              </a:pathLst>
            </a:custGeom>
            <a:solidFill>
              <a:srgbClr val="8696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491996" y="1632204"/>
              <a:ext cx="44450" cy="38100"/>
            </a:xfrm>
            <a:custGeom>
              <a:avLst/>
              <a:gdLst/>
              <a:ahLst/>
              <a:cxnLst/>
              <a:rect l="l" t="t" r="r" b="b"/>
              <a:pathLst>
                <a:path w="44450" h="38100">
                  <a:moveTo>
                    <a:pt x="41656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41656" y="38100"/>
                  </a:lnTo>
                  <a:lnTo>
                    <a:pt x="44195" y="35560"/>
                  </a:lnTo>
                  <a:lnTo>
                    <a:pt x="44195" y="2540"/>
                  </a:lnTo>
                  <a:lnTo>
                    <a:pt x="41656" y="0"/>
                  </a:lnTo>
                  <a:close/>
                </a:path>
              </a:pathLst>
            </a:custGeom>
            <a:solidFill>
              <a:srgbClr val="21394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2258060" y="1719834"/>
            <a:ext cx="14528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75" b="1">
                <a:latin typeface="Arial"/>
                <a:cs typeface="Arial"/>
              </a:rPr>
              <a:t>Home</a:t>
            </a:r>
            <a:r>
              <a:rPr dirty="0" sz="2400" spc="-210" b="1">
                <a:latin typeface="Arial"/>
                <a:cs typeface="Arial"/>
              </a:rPr>
              <a:t> </a:t>
            </a:r>
            <a:r>
              <a:rPr dirty="0" sz="2400" spc="-254" b="1">
                <a:latin typeface="Arial"/>
                <a:cs typeface="Arial"/>
              </a:rPr>
              <a:t>Page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69009" y="2153564"/>
            <a:ext cx="4628515" cy="33185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99695" indent="-287020">
              <a:lnSpc>
                <a:spcPct val="150100"/>
              </a:lnSpc>
              <a:spcBef>
                <a:spcPts val="100"/>
              </a:spcBef>
              <a:buSzPct val="62500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600" spc="-5">
                <a:latin typeface="Carlito"/>
                <a:cs typeface="Carlito"/>
              </a:rPr>
              <a:t>A </a:t>
            </a:r>
            <a:r>
              <a:rPr dirty="0" sz="1600" spc="-10">
                <a:latin typeface="Carlito"/>
                <a:cs typeface="Carlito"/>
              </a:rPr>
              <a:t>welcome message that briefly introduces </a:t>
            </a:r>
            <a:r>
              <a:rPr dirty="0" sz="1600" spc="-5">
                <a:latin typeface="Carlito"/>
                <a:cs typeface="Carlito"/>
              </a:rPr>
              <a:t>the app  and its</a:t>
            </a:r>
            <a:r>
              <a:rPr dirty="0" sz="1600" spc="-20">
                <a:latin typeface="Carlito"/>
                <a:cs typeface="Carlito"/>
              </a:rPr>
              <a:t> </a:t>
            </a:r>
            <a:r>
              <a:rPr dirty="0" sz="1600" spc="-10">
                <a:latin typeface="Carlito"/>
                <a:cs typeface="Carlito"/>
              </a:rPr>
              <a:t>purpose</a:t>
            </a:r>
            <a:endParaRPr sz="1600">
              <a:latin typeface="Carlito"/>
              <a:cs typeface="Carlito"/>
            </a:endParaRPr>
          </a:p>
          <a:p>
            <a:pPr marL="299085" marR="84455" indent="-287020">
              <a:lnSpc>
                <a:spcPct val="150000"/>
              </a:lnSpc>
              <a:buSzPct val="62500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600" spc="-5">
                <a:latin typeface="Carlito"/>
                <a:cs typeface="Carlito"/>
              </a:rPr>
              <a:t>A </a:t>
            </a:r>
            <a:r>
              <a:rPr dirty="0" sz="1600" spc="-10">
                <a:latin typeface="Carlito"/>
                <a:cs typeface="Carlito"/>
              </a:rPr>
              <a:t>button </a:t>
            </a:r>
            <a:r>
              <a:rPr dirty="0" sz="1600" spc="-5">
                <a:latin typeface="Carlito"/>
                <a:cs typeface="Carlito"/>
              </a:rPr>
              <a:t>or link </a:t>
            </a:r>
            <a:r>
              <a:rPr dirty="0" sz="1600" spc="-10">
                <a:latin typeface="Carlito"/>
                <a:cs typeface="Carlito"/>
              </a:rPr>
              <a:t>to </a:t>
            </a:r>
            <a:r>
              <a:rPr dirty="0" sz="1600" spc="-15">
                <a:latin typeface="Carlito"/>
                <a:cs typeface="Carlito"/>
              </a:rPr>
              <a:t>create </a:t>
            </a:r>
            <a:r>
              <a:rPr dirty="0" sz="1600" spc="-5">
                <a:latin typeface="Carlito"/>
                <a:cs typeface="Carlito"/>
              </a:rPr>
              <a:t>an </a:t>
            </a:r>
            <a:r>
              <a:rPr dirty="0" sz="1600" spc="-10">
                <a:latin typeface="Carlito"/>
                <a:cs typeface="Carlito"/>
              </a:rPr>
              <a:t>account </a:t>
            </a:r>
            <a:r>
              <a:rPr dirty="0" sz="1600" spc="-5">
                <a:latin typeface="Carlito"/>
                <a:cs typeface="Carlito"/>
              </a:rPr>
              <a:t>or log in </a:t>
            </a:r>
            <a:r>
              <a:rPr dirty="0" sz="1600">
                <a:latin typeface="Carlito"/>
                <a:cs typeface="Carlito"/>
              </a:rPr>
              <a:t>if </a:t>
            </a:r>
            <a:r>
              <a:rPr dirty="0" sz="1600" spc="-20">
                <a:latin typeface="Carlito"/>
                <a:cs typeface="Carlito"/>
              </a:rPr>
              <a:t>you  </a:t>
            </a:r>
            <a:r>
              <a:rPr dirty="0" sz="1600" spc="-10">
                <a:latin typeface="Carlito"/>
                <a:cs typeface="Carlito"/>
              </a:rPr>
              <a:t>already </a:t>
            </a:r>
            <a:r>
              <a:rPr dirty="0" sz="1600" spc="-15">
                <a:latin typeface="Carlito"/>
                <a:cs typeface="Carlito"/>
              </a:rPr>
              <a:t>have</a:t>
            </a:r>
            <a:r>
              <a:rPr dirty="0" sz="1600" spc="10">
                <a:latin typeface="Carlito"/>
                <a:cs typeface="Carlito"/>
              </a:rPr>
              <a:t> </a:t>
            </a:r>
            <a:r>
              <a:rPr dirty="0" sz="1600" spc="-10">
                <a:latin typeface="Carlito"/>
                <a:cs typeface="Carlito"/>
              </a:rPr>
              <a:t>one</a:t>
            </a:r>
            <a:endParaRPr sz="16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spcBef>
                <a:spcPts val="960"/>
              </a:spcBef>
              <a:buSzPct val="62500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600" spc="-5">
                <a:latin typeface="Carlito"/>
                <a:cs typeface="Carlito"/>
              </a:rPr>
              <a:t>A list of </a:t>
            </a:r>
            <a:r>
              <a:rPr dirty="0" sz="1600" spc="-15">
                <a:latin typeface="Carlito"/>
                <a:cs typeface="Carlito"/>
              </a:rPr>
              <a:t>features </a:t>
            </a:r>
            <a:r>
              <a:rPr dirty="0" sz="1600" spc="-5">
                <a:latin typeface="Carlito"/>
                <a:cs typeface="Carlito"/>
              </a:rPr>
              <a:t>and </a:t>
            </a:r>
            <a:r>
              <a:rPr dirty="0" sz="1600" spc="-10">
                <a:latin typeface="Carlito"/>
                <a:cs typeface="Carlito"/>
              </a:rPr>
              <a:t>resources available </a:t>
            </a:r>
            <a:r>
              <a:rPr dirty="0" sz="1600" spc="-5">
                <a:latin typeface="Carlito"/>
                <a:cs typeface="Carlito"/>
              </a:rPr>
              <a:t>within</a:t>
            </a:r>
            <a:r>
              <a:rPr dirty="0" sz="1600" spc="35">
                <a:latin typeface="Carlito"/>
                <a:cs typeface="Carlito"/>
              </a:rPr>
              <a:t> </a:t>
            </a:r>
            <a:r>
              <a:rPr dirty="0" sz="1600" spc="-10">
                <a:latin typeface="Carlito"/>
                <a:cs typeface="Carlito"/>
              </a:rPr>
              <a:t>the</a:t>
            </a:r>
            <a:endParaRPr sz="1600">
              <a:latin typeface="Carlito"/>
              <a:cs typeface="Carlito"/>
            </a:endParaRPr>
          </a:p>
          <a:p>
            <a:pPr marL="299085">
              <a:lnSpc>
                <a:spcPct val="100000"/>
              </a:lnSpc>
              <a:spcBef>
                <a:spcPts val="960"/>
              </a:spcBef>
            </a:pPr>
            <a:r>
              <a:rPr dirty="0" sz="1600" spc="-5">
                <a:latin typeface="Carlito"/>
                <a:cs typeface="Carlito"/>
              </a:rPr>
              <a:t>app, such as self-assessment </a:t>
            </a:r>
            <a:r>
              <a:rPr dirty="0" sz="1600" spc="-10">
                <a:latin typeface="Carlito"/>
                <a:cs typeface="Carlito"/>
              </a:rPr>
              <a:t>questionnaires,</a:t>
            </a:r>
            <a:r>
              <a:rPr dirty="0" sz="1600" spc="20">
                <a:latin typeface="Carlito"/>
                <a:cs typeface="Carlito"/>
              </a:rPr>
              <a:t> </a:t>
            </a:r>
            <a:r>
              <a:rPr dirty="0" sz="1600" spc="-10">
                <a:latin typeface="Carlito"/>
                <a:cs typeface="Carlito"/>
              </a:rPr>
              <a:t>mood</a:t>
            </a:r>
            <a:endParaRPr sz="1600">
              <a:latin typeface="Carlito"/>
              <a:cs typeface="Carlito"/>
            </a:endParaRPr>
          </a:p>
          <a:p>
            <a:pPr marL="299085">
              <a:lnSpc>
                <a:spcPct val="100000"/>
              </a:lnSpc>
              <a:spcBef>
                <a:spcPts val="960"/>
              </a:spcBef>
            </a:pPr>
            <a:r>
              <a:rPr dirty="0" sz="1600" spc="-20">
                <a:latin typeface="Carlito"/>
                <a:cs typeface="Carlito"/>
              </a:rPr>
              <a:t>trackers, </a:t>
            </a:r>
            <a:r>
              <a:rPr dirty="0" sz="1600" spc="-5">
                <a:latin typeface="Carlito"/>
                <a:cs typeface="Carlito"/>
              </a:rPr>
              <a:t>and </a:t>
            </a:r>
            <a:r>
              <a:rPr dirty="0" sz="1600" spc="-10">
                <a:latin typeface="Carlito"/>
                <a:cs typeface="Carlito"/>
              </a:rPr>
              <a:t>mental </a:t>
            </a:r>
            <a:r>
              <a:rPr dirty="0" sz="1600" spc="-5">
                <a:latin typeface="Carlito"/>
                <a:cs typeface="Carlito"/>
              </a:rPr>
              <a:t>health</a:t>
            </a:r>
            <a:r>
              <a:rPr dirty="0" sz="1600" spc="25">
                <a:latin typeface="Carlito"/>
                <a:cs typeface="Carlito"/>
              </a:rPr>
              <a:t> </a:t>
            </a:r>
            <a:r>
              <a:rPr dirty="0" sz="1600" spc="-10">
                <a:latin typeface="Carlito"/>
                <a:cs typeface="Carlito"/>
              </a:rPr>
              <a:t>resources</a:t>
            </a:r>
            <a:endParaRPr sz="1600">
              <a:latin typeface="Carlito"/>
              <a:cs typeface="Carlito"/>
            </a:endParaRPr>
          </a:p>
          <a:p>
            <a:pPr marL="299085" marR="5080" indent="-287020">
              <a:lnSpc>
                <a:spcPct val="150000"/>
              </a:lnSpc>
              <a:buSzPct val="62500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600" spc="-5">
                <a:latin typeface="Carlito"/>
                <a:cs typeface="Carlito"/>
              </a:rPr>
              <a:t>A </a:t>
            </a:r>
            <a:r>
              <a:rPr dirty="0" sz="1600" spc="-15">
                <a:latin typeface="Carlito"/>
                <a:cs typeface="Carlito"/>
              </a:rPr>
              <a:t>prominent </a:t>
            </a:r>
            <a:r>
              <a:rPr dirty="0" sz="1600" spc="-5">
                <a:latin typeface="Carlito"/>
                <a:cs typeface="Carlito"/>
              </a:rPr>
              <a:t>call-to-action </a:t>
            </a:r>
            <a:r>
              <a:rPr dirty="0" sz="1600" spc="-10">
                <a:latin typeface="Carlito"/>
                <a:cs typeface="Carlito"/>
              </a:rPr>
              <a:t>encouraging </a:t>
            </a:r>
            <a:r>
              <a:rPr dirty="0" sz="1600" spc="-15">
                <a:latin typeface="Carlito"/>
                <a:cs typeface="Carlito"/>
              </a:rPr>
              <a:t>users </a:t>
            </a:r>
            <a:r>
              <a:rPr dirty="0" sz="1600" spc="-10">
                <a:latin typeface="Carlito"/>
                <a:cs typeface="Carlito"/>
              </a:rPr>
              <a:t>to </a:t>
            </a:r>
            <a:r>
              <a:rPr dirty="0" sz="1600" spc="-25">
                <a:latin typeface="Carlito"/>
                <a:cs typeface="Carlito"/>
              </a:rPr>
              <a:t>take  </a:t>
            </a:r>
            <a:r>
              <a:rPr dirty="0" sz="1600" spc="-5">
                <a:latin typeface="Carlito"/>
                <a:cs typeface="Carlito"/>
              </a:rPr>
              <a:t>a self-assessment or </a:t>
            </a:r>
            <a:r>
              <a:rPr dirty="0" sz="1600" spc="-10">
                <a:latin typeface="Carlito"/>
                <a:cs typeface="Carlito"/>
              </a:rPr>
              <a:t>start tracking </a:t>
            </a:r>
            <a:r>
              <a:rPr dirty="0" sz="1600" spc="-5">
                <a:latin typeface="Carlito"/>
                <a:cs typeface="Carlito"/>
              </a:rPr>
              <a:t>their</a:t>
            </a:r>
            <a:r>
              <a:rPr dirty="0" sz="1600" spc="25">
                <a:latin typeface="Carlito"/>
                <a:cs typeface="Carlito"/>
              </a:rPr>
              <a:t> </a:t>
            </a:r>
            <a:r>
              <a:rPr dirty="0" sz="1600" spc="-10">
                <a:latin typeface="Carlito"/>
                <a:cs typeface="Carlito"/>
              </a:rPr>
              <a:t>mood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99426" y="1752346"/>
            <a:ext cx="389762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14" b="1">
                <a:latin typeface="Arial"/>
                <a:cs typeface="Arial"/>
              </a:rPr>
              <a:t>Profile/History </a:t>
            </a:r>
            <a:r>
              <a:rPr dirty="0" sz="2400" spc="-110" b="1">
                <a:latin typeface="Arial"/>
                <a:cs typeface="Arial"/>
              </a:rPr>
              <a:t>of</a:t>
            </a:r>
            <a:r>
              <a:rPr dirty="0" sz="2400" spc="-170" b="1">
                <a:latin typeface="Arial"/>
                <a:cs typeface="Arial"/>
              </a:rPr>
              <a:t> </a:t>
            </a:r>
            <a:r>
              <a:rPr dirty="0" sz="2400" spc="-175" b="1">
                <a:latin typeface="Arial"/>
                <a:cs typeface="Arial"/>
              </a:rPr>
              <a:t>Consultation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620256" y="1677923"/>
            <a:ext cx="608330" cy="609600"/>
            <a:chOff x="6620256" y="1677923"/>
            <a:chExt cx="608330" cy="609600"/>
          </a:xfrm>
        </p:grpSpPr>
        <p:sp>
          <p:nvSpPr>
            <p:cNvPr id="18" name="object 18"/>
            <p:cNvSpPr/>
            <p:nvPr/>
          </p:nvSpPr>
          <p:spPr>
            <a:xfrm>
              <a:off x="6620256" y="1677923"/>
              <a:ext cx="608330" cy="609600"/>
            </a:xfrm>
            <a:custGeom>
              <a:avLst/>
              <a:gdLst/>
              <a:ahLst/>
              <a:cxnLst/>
              <a:rect l="l" t="t" r="r" b="b"/>
              <a:pathLst>
                <a:path w="608329" h="609600">
                  <a:moveTo>
                    <a:pt x="304038" y="0"/>
                  </a:moveTo>
                  <a:lnTo>
                    <a:pt x="254664" y="3991"/>
                  </a:lnTo>
                  <a:lnTo>
                    <a:pt x="207849" y="15545"/>
                  </a:lnTo>
                  <a:lnTo>
                    <a:pt x="164212" y="34036"/>
                  </a:lnTo>
                  <a:lnTo>
                    <a:pt x="124376" y="58834"/>
                  </a:lnTo>
                  <a:lnTo>
                    <a:pt x="88963" y="89312"/>
                  </a:lnTo>
                  <a:lnTo>
                    <a:pt x="58594" y="124843"/>
                  </a:lnTo>
                  <a:lnTo>
                    <a:pt x="33892" y="164797"/>
                  </a:lnTo>
                  <a:lnTo>
                    <a:pt x="15477" y="208548"/>
                  </a:lnTo>
                  <a:lnTo>
                    <a:pt x="3973" y="255467"/>
                  </a:lnTo>
                  <a:lnTo>
                    <a:pt x="0" y="304926"/>
                  </a:lnTo>
                  <a:lnTo>
                    <a:pt x="3973" y="354317"/>
                  </a:lnTo>
                  <a:lnTo>
                    <a:pt x="15477" y="401181"/>
                  </a:lnTo>
                  <a:lnTo>
                    <a:pt x="33892" y="444889"/>
                  </a:lnTo>
                  <a:lnTo>
                    <a:pt x="58594" y="484811"/>
                  </a:lnTo>
                  <a:lnTo>
                    <a:pt x="88963" y="520319"/>
                  </a:lnTo>
                  <a:lnTo>
                    <a:pt x="124376" y="550781"/>
                  </a:lnTo>
                  <a:lnTo>
                    <a:pt x="164212" y="575570"/>
                  </a:lnTo>
                  <a:lnTo>
                    <a:pt x="207849" y="594056"/>
                  </a:lnTo>
                  <a:lnTo>
                    <a:pt x="254664" y="605609"/>
                  </a:lnTo>
                  <a:lnTo>
                    <a:pt x="304038" y="609600"/>
                  </a:lnTo>
                  <a:lnTo>
                    <a:pt x="353318" y="605609"/>
                  </a:lnTo>
                  <a:lnTo>
                    <a:pt x="400080" y="594056"/>
                  </a:lnTo>
                  <a:lnTo>
                    <a:pt x="443695" y="575570"/>
                  </a:lnTo>
                  <a:lnTo>
                    <a:pt x="483534" y="550781"/>
                  </a:lnTo>
                  <a:lnTo>
                    <a:pt x="518969" y="520319"/>
                  </a:lnTo>
                  <a:lnTo>
                    <a:pt x="549371" y="484811"/>
                  </a:lnTo>
                  <a:lnTo>
                    <a:pt x="574111" y="444889"/>
                  </a:lnTo>
                  <a:lnTo>
                    <a:pt x="592561" y="401181"/>
                  </a:lnTo>
                  <a:lnTo>
                    <a:pt x="604092" y="354317"/>
                  </a:lnTo>
                  <a:lnTo>
                    <a:pt x="608076" y="304926"/>
                  </a:lnTo>
                  <a:lnTo>
                    <a:pt x="604092" y="255467"/>
                  </a:lnTo>
                  <a:lnTo>
                    <a:pt x="592561" y="208548"/>
                  </a:lnTo>
                  <a:lnTo>
                    <a:pt x="574111" y="164797"/>
                  </a:lnTo>
                  <a:lnTo>
                    <a:pt x="549371" y="124843"/>
                  </a:lnTo>
                  <a:lnTo>
                    <a:pt x="518969" y="89312"/>
                  </a:lnTo>
                  <a:lnTo>
                    <a:pt x="483534" y="58834"/>
                  </a:lnTo>
                  <a:lnTo>
                    <a:pt x="443695" y="34036"/>
                  </a:lnTo>
                  <a:lnTo>
                    <a:pt x="400080" y="15545"/>
                  </a:lnTo>
                  <a:lnTo>
                    <a:pt x="353318" y="3991"/>
                  </a:lnTo>
                  <a:lnTo>
                    <a:pt x="304038" y="0"/>
                  </a:lnTo>
                  <a:close/>
                </a:path>
              </a:pathLst>
            </a:custGeom>
            <a:solidFill>
              <a:srgbClr val="C5CF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620697" y="1746503"/>
              <a:ext cx="541020" cy="541020"/>
            </a:xfrm>
            <a:custGeom>
              <a:avLst/>
              <a:gdLst/>
              <a:ahLst/>
              <a:cxnLst/>
              <a:rect l="l" t="t" r="r" b="b"/>
              <a:pathLst>
                <a:path w="541020" h="541019">
                  <a:moveTo>
                    <a:pt x="112208" y="0"/>
                  </a:moveTo>
                  <a:lnTo>
                    <a:pt x="77248" y="33349"/>
                  </a:lnTo>
                  <a:lnTo>
                    <a:pt x="48735" y="70657"/>
                  </a:lnTo>
                  <a:lnTo>
                    <a:pt x="26711" y="111117"/>
                  </a:lnTo>
                  <a:lnTo>
                    <a:pt x="11219" y="153927"/>
                  </a:lnTo>
                  <a:lnTo>
                    <a:pt x="2301" y="198283"/>
                  </a:lnTo>
                  <a:lnTo>
                    <a:pt x="0" y="243380"/>
                  </a:lnTo>
                  <a:lnTo>
                    <a:pt x="4357" y="288416"/>
                  </a:lnTo>
                  <a:lnTo>
                    <a:pt x="15415" y="332586"/>
                  </a:lnTo>
                  <a:lnTo>
                    <a:pt x="33217" y="375087"/>
                  </a:lnTo>
                  <a:lnTo>
                    <a:pt x="57805" y="415115"/>
                  </a:lnTo>
                  <a:lnTo>
                    <a:pt x="89221" y="451866"/>
                  </a:lnTo>
                  <a:lnTo>
                    <a:pt x="127066" y="484058"/>
                  </a:lnTo>
                  <a:lnTo>
                    <a:pt x="168379" y="509034"/>
                  </a:lnTo>
                  <a:lnTo>
                    <a:pt x="212271" y="526828"/>
                  </a:lnTo>
                  <a:lnTo>
                    <a:pt x="257852" y="537478"/>
                  </a:lnTo>
                  <a:lnTo>
                    <a:pt x="304232" y="541020"/>
                  </a:lnTo>
                  <a:lnTo>
                    <a:pt x="348144" y="537862"/>
                  </a:lnTo>
                  <a:lnTo>
                    <a:pt x="391245" y="528418"/>
                  </a:lnTo>
                  <a:lnTo>
                    <a:pt x="432787" y="512730"/>
                  </a:lnTo>
                  <a:lnTo>
                    <a:pt x="461071" y="496950"/>
                  </a:lnTo>
                  <a:lnTo>
                    <a:pt x="348682" y="496950"/>
                  </a:lnTo>
                  <a:lnTo>
                    <a:pt x="299068" y="492891"/>
                  </a:lnTo>
                  <a:lnTo>
                    <a:pt x="251562" y="481054"/>
                  </a:lnTo>
                  <a:lnTo>
                    <a:pt x="206966" y="461951"/>
                  </a:lnTo>
                  <a:lnTo>
                    <a:pt x="166083" y="436091"/>
                  </a:lnTo>
                  <a:lnTo>
                    <a:pt x="129714" y="403987"/>
                  </a:lnTo>
                  <a:lnTo>
                    <a:pt x="98661" y="366149"/>
                  </a:lnTo>
                  <a:lnTo>
                    <a:pt x="73727" y="323088"/>
                  </a:lnTo>
                  <a:lnTo>
                    <a:pt x="56097" y="276499"/>
                  </a:lnTo>
                  <a:lnTo>
                    <a:pt x="46355" y="228477"/>
                  </a:lnTo>
                  <a:lnTo>
                    <a:pt x="44392" y="179969"/>
                  </a:lnTo>
                  <a:lnTo>
                    <a:pt x="50102" y="131921"/>
                  </a:lnTo>
                  <a:lnTo>
                    <a:pt x="63380" y="85279"/>
                  </a:lnTo>
                  <a:lnTo>
                    <a:pt x="84117" y="40990"/>
                  </a:lnTo>
                  <a:lnTo>
                    <a:pt x="112208" y="0"/>
                  </a:lnTo>
                  <a:close/>
                </a:path>
                <a:path w="541020" h="541019">
                  <a:moveTo>
                    <a:pt x="540579" y="428625"/>
                  </a:moveTo>
                  <a:lnTo>
                    <a:pt x="497593" y="457946"/>
                  </a:lnTo>
                  <a:lnTo>
                    <a:pt x="450536" y="479361"/>
                  </a:lnTo>
                  <a:lnTo>
                    <a:pt x="400525" y="492490"/>
                  </a:lnTo>
                  <a:lnTo>
                    <a:pt x="348682" y="496950"/>
                  </a:lnTo>
                  <a:lnTo>
                    <a:pt x="461071" y="496950"/>
                  </a:lnTo>
                  <a:lnTo>
                    <a:pt x="472022" y="490840"/>
                  </a:lnTo>
                  <a:lnTo>
                    <a:pt x="508202" y="462791"/>
                  </a:lnTo>
                  <a:lnTo>
                    <a:pt x="540579" y="428625"/>
                  </a:lnTo>
                  <a:close/>
                </a:path>
              </a:pathLst>
            </a:custGeom>
            <a:solidFill>
              <a:srgbClr val="AFBC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746748" y="2022347"/>
              <a:ext cx="355600" cy="157480"/>
            </a:xfrm>
            <a:custGeom>
              <a:avLst/>
              <a:gdLst/>
              <a:ahLst/>
              <a:cxnLst/>
              <a:rect l="l" t="t" r="r" b="b"/>
              <a:pathLst>
                <a:path w="355600" h="157480">
                  <a:moveTo>
                    <a:pt x="350520" y="0"/>
                  </a:moveTo>
                  <a:lnTo>
                    <a:pt x="343026" y="253"/>
                  </a:lnTo>
                  <a:lnTo>
                    <a:pt x="303067" y="8481"/>
                  </a:lnTo>
                  <a:lnTo>
                    <a:pt x="262715" y="14446"/>
                  </a:lnTo>
                  <a:lnTo>
                    <a:pt x="222101" y="18077"/>
                  </a:lnTo>
                  <a:lnTo>
                    <a:pt x="173990" y="19303"/>
                  </a:lnTo>
                  <a:lnTo>
                    <a:pt x="133137" y="18077"/>
                  </a:lnTo>
                  <a:lnTo>
                    <a:pt x="92535" y="14446"/>
                  </a:lnTo>
                  <a:lnTo>
                    <a:pt x="52242" y="8481"/>
                  </a:lnTo>
                  <a:lnTo>
                    <a:pt x="10413" y="0"/>
                  </a:lnTo>
                  <a:lnTo>
                    <a:pt x="4445" y="0"/>
                  </a:lnTo>
                  <a:lnTo>
                    <a:pt x="0" y="6223"/>
                  </a:lnTo>
                  <a:lnTo>
                    <a:pt x="1904" y="12700"/>
                  </a:lnTo>
                  <a:lnTo>
                    <a:pt x="21294" y="59891"/>
                  </a:lnTo>
                  <a:lnTo>
                    <a:pt x="50187" y="99693"/>
                  </a:lnTo>
                  <a:lnTo>
                    <a:pt x="86962" y="130328"/>
                  </a:lnTo>
                  <a:lnTo>
                    <a:pt x="129998" y="150014"/>
                  </a:lnTo>
                  <a:lnTo>
                    <a:pt x="177673" y="156972"/>
                  </a:lnTo>
                  <a:lnTo>
                    <a:pt x="225311" y="150014"/>
                  </a:lnTo>
                  <a:lnTo>
                    <a:pt x="268273" y="130328"/>
                  </a:lnTo>
                  <a:lnTo>
                    <a:pt x="304994" y="99693"/>
                  </a:lnTo>
                  <a:lnTo>
                    <a:pt x="333905" y="59891"/>
                  </a:lnTo>
                  <a:lnTo>
                    <a:pt x="353441" y="12700"/>
                  </a:lnTo>
                  <a:lnTo>
                    <a:pt x="355092" y="6223"/>
                  </a:lnTo>
                  <a:lnTo>
                    <a:pt x="350520" y="0"/>
                  </a:lnTo>
                  <a:close/>
                </a:path>
              </a:pathLst>
            </a:custGeom>
            <a:solidFill>
              <a:srgbClr val="3B51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746748" y="1865375"/>
              <a:ext cx="356870" cy="243840"/>
            </a:xfrm>
            <a:custGeom>
              <a:avLst/>
              <a:gdLst/>
              <a:ahLst/>
              <a:cxnLst/>
              <a:rect l="l" t="t" r="r" b="b"/>
              <a:pathLst>
                <a:path w="356870" h="243839">
                  <a:moveTo>
                    <a:pt x="99060" y="24384"/>
                  </a:moveTo>
                  <a:lnTo>
                    <a:pt x="97129" y="14960"/>
                  </a:lnTo>
                  <a:lnTo>
                    <a:pt x="91897" y="7200"/>
                  </a:lnTo>
                  <a:lnTo>
                    <a:pt x="84099" y="1943"/>
                  </a:lnTo>
                  <a:lnTo>
                    <a:pt x="74549" y="0"/>
                  </a:lnTo>
                  <a:lnTo>
                    <a:pt x="65125" y="1943"/>
                  </a:lnTo>
                  <a:lnTo>
                    <a:pt x="57416" y="7200"/>
                  </a:lnTo>
                  <a:lnTo>
                    <a:pt x="52197" y="14960"/>
                  </a:lnTo>
                  <a:lnTo>
                    <a:pt x="50292" y="24384"/>
                  </a:lnTo>
                  <a:lnTo>
                    <a:pt x="50292" y="63754"/>
                  </a:lnTo>
                  <a:lnTo>
                    <a:pt x="52197" y="73393"/>
                  </a:lnTo>
                  <a:lnTo>
                    <a:pt x="57416" y="81216"/>
                  </a:lnTo>
                  <a:lnTo>
                    <a:pt x="65125" y="86474"/>
                  </a:lnTo>
                  <a:lnTo>
                    <a:pt x="74549" y="88392"/>
                  </a:lnTo>
                  <a:lnTo>
                    <a:pt x="84099" y="86474"/>
                  </a:lnTo>
                  <a:lnTo>
                    <a:pt x="91897" y="81216"/>
                  </a:lnTo>
                  <a:lnTo>
                    <a:pt x="97129" y="73393"/>
                  </a:lnTo>
                  <a:lnTo>
                    <a:pt x="99060" y="63754"/>
                  </a:lnTo>
                  <a:lnTo>
                    <a:pt x="99060" y="24384"/>
                  </a:lnTo>
                  <a:close/>
                </a:path>
                <a:path w="356870" h="243839">
                  <a:moveTo>
                    <a:pt x="356616" y="163195"/>
                  </a:moveTo>
                  <a:lnTo>
                    <a:pt x="351790" y="156972"/>
                  </a:lnTo>
                  <a:lnTo>
                    <a:pt x="344297" y="157226"/>
                  </a:lnTo>
                  <a:lnTo>
                    <a:pt x="303085" y="165493"/>
                  </a:lnTo>
                  <a:lnTo>
                    <a:pt x="261607" y="171411"/>
                  </a:lnTo>
                  <a:lnTo>
                    <a:pt x="219951" y="174967"/>
                  </a:lnTo>
                  <a:lnTo>
                    <a:pt x="178181" y="176149"/>
                  </a:lnTo>
                  <a:lnTo>
                    <a:pt x="136461" y="174967"/>
                  </a:lnTo>
                  <a:lnTo>
                    <a:pt x="94830" y="171411"/>
                  </a:lnTo>
                  <a:lnTo>
                    <a:pt x="53441" y="165493"/>
                  </a:lnTo>
                  <a:lnTo>
                    <a:pt x="10541" y="156972"/>
                  </a:lnTo>
                  <a:lnTo>
                    <a:pt x="4572" y="156972"/>
                  </a:lnTo>
                  <a:lnTo>
                    <a:pt x="13284" y="200748"/>
                  </a:lnTo>
                  <a:lnTo>
                    <a:pt x="66306" y="235864"/>
                  </a:lnTo>
                  <a:lnTo>
                    <a:pt x="140766" y="242963"/>
                  </a:lnTo>
                  <a:lnTo>
                    <a:pt x="178181" y="243840"/>
                  </a:lnTo>
                  <a:lnTo>
                    <a:pt x="215519" y="242963"/>
                  </a:lnTo>
                  <a:lnTo>
                    <a:pt x="289979" y="235864"/>
                  </a:lnTo>
                  <a:lnTo>
                    <a:pt x="335559" y="215493"/>
                  </a:lnTo>
                  <a:lnTo>
                    <a:pt x="354711" y="169672"/>
                  </a:lnTo>
                  <a:lnTo>
                    <a:pt x="356616" y="163195"/>
                  </a:lnTo>
                  <a:close/>
                </a:path>
              </a:pathLst>
            </a:custGeom>
            <a:solidFill>
              <a:srgbClr val="3838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816852" y="1865375"/>
              <a:ext cx="29209" cy="68580"/>
            </a:xfrm>
            <a:custGeom>
              <a:avLst/>
              <a:gdLst/>
              <a:ahLst/>
              <a:cxnLst/>
              <a:rect l="l" t="t" r="r" b="b"/>
              <a:pathLst>
                <a:path w="29209" h="68580">
                  <a:moveTo>
                    <a:pt x="4699" y="0"/>
                  </a:moveTo>
                  <a:lnTo>
                    <a:pt x="1524" y="0"/>
                  </a:lnTo>
                  <a:lnTo>
                    <a:pt x="0" y="381"/>
                  </a:lnTo>
                  <a:lnTo>
                    <a:pt x="0" y="63626"/>
                  </a:lnTo>
                  <a:lnTo>
                    <a:pt x="7239" y="68579"/>
                  </a:lnTo>
                  <a:lnTo>
                    <a:pt x="21590" y="68579"/>
                  </a:lnTo>
                  <a:lnTo>
                    <a:pt x="28828" y="63626"/>
                  </a:lnTo>
                  <a:lnTo>
                    <a:pt x="28701" y="24384"/>
                  </a:lnTo>
                  <a:lnTo>
                    <a:pt x="4699" y="0"/>
                  </a:lnTo>
                  <a:close/>
                </a:path>
              </a:pathLst>
            </a:custGeom>
            <a:solidFill>
              <a:srgbClr val="3B51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002780" y="1865375"/>
              <a:ext cx="50800" cy="88900"/>
            </a:xfrm>
            <a:custGeom>
              <a:avLst/>
              <a:gdLst/>
              <a:ahLst/>
              <a:cxnLst/>
              <a:rect l="l" t="t" r="r" b="b"/>
              <a:pathLst>
                <a:path w="50800" h="88900">
                  <a:moveTo>
                    <a:pt x="25019" y="0"/>
                  </a:moveTo>
                  <a:lnTo>
                    <a:pt x="15323" y="1934"/>
                  </a:lnTo>
                  <a:lnTo>
                    <a:pt x="7366" y="7191"/>
                  </a:lnTo>
                  <a:lnTo>
                    <a:pt x="1980" y="14948"/>
                  </a:lnTo>
                  <a:lnTo>
                    <a:pt x="0" y="24384"/>
                  </a:lnTo>
                  <a:lnTo>
                    <a:pt x="0" y="63753"/>
                  </a:lnTo>
                  <a:lnTo>
                    <a:pt x="1980" y="73390"/>
                  </a:lnTo>
                  <a:lnTo>
                    <a:pt x="7366" y="81216"/>
                  </a:lnTo>
                  <a:lnTo>
                    <a:pt x="15323" y="86471"/>
                  </a:lnTo>
                  <a:lnTo>
                    <a:pt x="25019" y="88391"/>
                  </a:lnTo>
                  <a:lnTo>
                    <a:pt x="34861" y="86471"/>
                  </a:lnTo>
                  <a:lnTo>
                    <a:pt x="42894" y="81216"/>
                  </a:lnTo>
                  <a:lnTo>
                    <a:pt x="48307" y="73390"/>
                  </a:lnTo>
                  <a:lnTo>
                    <a:pt x="50292" y="63753"/>
                  </a:lnTo>
                  <a:lnTo>
                    <a:pt x="50292" y="24384"/>
                  </a:lnTo>
                  <a:lnTo>
                    <a:pt x="48307" y="14948"/>
                  </a:lnTo>
                  <a:lnTo>
                    <a:pt x="42894" y="7191"/>
                  </a:lnTo>
                  <a:lnTo>
                    <a:pt x="34861" y="1934"/>
                  </a:lnTo>
                  <a:lnTo>
                    <a:pt x="25019" y="0"/>
                  </a:lnTo>
                  <a:close/>
                </a:path>
              </a:pathLst>
            </a:custGeom>
            <a:solidFill>
              <a:srgbClr val="3838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022592" y="1865375"/>
              <a:ext cx="30480" cy="68580"/>
            </a:xfrm>
            <a:custGeom>
              <a:avLst/>
              <a:gdLst/>
              <a:ahLst/>
              <a:cxnLst/>
              <a:rect l="l" t="t" r="r" b="b"/>
              <a:pathLst>
                <a:path w="30479" h="68580">
                  <a:moveTo>
                    <a:pt x="4952" y="0"/>
                  </a:moveTo>
                  <a:lnTo>
                    <a:pt x="1524" y="0"/>
                  </a:lnTo>
                  <a:lnTo>
                    <a:pt x="0" y="381"/>
                  </a:lnTo>
                  <a:lnTo>
                    <a:pt x="0" y="63626"/>
                  </a:lnTo>
                  <a:lnTo>
                    <a:pt x="7619" y="68579"/>
                  </a:lnTo>
                  <a:lnTo>
                    <a:pt x="22732" y="68579"/>
                  </a:lnTo>
                  <a:lnTo>
                    <a:pt x="30352" y="63626"/>
                  </a:lnTo>
                  <a:lnTo>
                    <a:pt x="30225" y="24384"/>
                  </a:lnTo>
                  <a:lnTo>
                    <a:pt x="4952" y="0"/>
                  </a:lnTo>
                  <a:close/>
                </a:path>
              </a:pathLst>
            </a:custGeom>
            <a:solidFill>
              <a:srgbClr val="3B51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778752" y="2026919"/>
              <a:ext cx="291465" cy="55244"/>
            </a:xfrm>
            <a:custGeom>
              <a:avLst/>
              <a:gdLst/>
              <a:ahLst/>
              <a:cxnLst/>
              <a:rect l="l" t="t" r="r" b="b"/>
              <a:pathLst>
                <a:path w="291465" h="55244">
                  <a:moveTo>
                    <a:pt x="0" y="0"/>
                  </a:moveTo>
                  <a:lnTo>
                    <a:pt x="18994" y="36633"/>
                  </a:lnTo>
                  <a:lnTo>
                    <a:pt x="67714" y="51167"/>
                  </a:lnTo>
                  <a:lnTo>
                    <a:pt x="119721" y="54457"/>
                  </a:lnTo>
                  <a:lnTo>
                    <a:pt x="145796" y="54863"/>
                  </a:lnTo>
                  <a:lnTo>
                    <a:pt x="171819" y="54457"/>
                  </a:lnTo>
                  <a:lnTo>
                    <a:pt x="223912" y="51167"/>
                  </a:lnTo>
                  <a:lnTo>
                    <a:pt x="266017" y="42211"/>
                  </a:lnTo>
                  <a:lnTo>
                    <a:pt x="285235" y="14731"/>
                  </a:lnTo>
                  <a:lnTo>
                    <a:pt x="145669" y="14731"/>
                  </a:lnTo>
                  <a:lnTo>
                    <a:pt x="109102" y="13805"/>
                  </a:lnTo>
                  <a:lnTo>
                    <a:pt x="72596" y="11033"/>
                  </a:lnTo>
                  <a:lnTo>
                    <a:pt x="36208" y="6427"/>
                  </a:lnTo>
                  <a:lnTo>
                    <a:pt x="0" y="0"/>
                  </a:lnTo>
                  <a:close/>
                </a:path>
                <a:path w="291465" h="55244">
                  <a:moveTo>
                    <a:pt x="291083" y="0"/>
                  </a:moveTo>
                  <a:lnTo>
                    <a:pt x="255021" y="6427"/>
                  </a:lnTo>
                  <a:lnTo>
                    <a:pt x="218709" y="11033"/>
                  </a:lnTo>
                  <a:lnTo>
                    <a:pt x="182231" y="13805"/>
                  </a:lnTo>
                  <a:lnTo>
                    <a:pt x="145669" y="14731"/>
                  </a:lnTo>
                  <a:lnTo>
                    <a:pt x="285235" y="14731"/>
                  </a:lnTo>
                  <a:lnTo>
                    <a:pt x="288248" y="7641"/>
                  </a:lnTo>
                  <a:lnTo>
                    <a:pt x="2910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6773926" y="2269896"/>
            <a:ext cx="494093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7020">
              <a:lnSpc>
                <a:spcPct val="150000"/>
              </a:lnSpc>
              <a:spcBef>
                <a:spcPts val="100"/>
              </a:spcBef>
              <a:buSzPct val="62500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600" spc="-5">
                <a:latin typeface="Carlito"/>
                <a:cs typeface="Carlito"/>
              </a:rPr>
              <a:t>A </a:t>
            </a:r>
            <a:r>
              <a:rPr dirty="0" sz="1600" spc="-10">
                <a:latin typeface="Carlito"/>
                <a:cs typeface="Carlito"/>
              </a:rPr>
              <a:t>section where </a:t>
            </a:r>
            <a:r>
              <a:rPr dirty="0" sz="1600" spc="-15">
                <a:latin typeface="Carlito"/>
                <a:cs typeface="Carlito"/>
              </a:rPr>
              <a:t>you </a:t>
            </a:r>
            <a:r>
              <a:rPr dirty="0" sz="1600" spc="-10">
                <a:latin typeface="Carlito"/>
                <a:cs typeface="Carlito"/>
              </a:rPr>
              <a:t>can </a:t>
            </a:r>
            <a:r>
              <a:rPr dirty="0" sz="1600" spc="-5">
                <a:latin typeface="Carlito"/>
                <a:cs typeface="Carlito"/>
              </a:rPr>
              <a:t>edit </a:t>
            </a:r>
            <a:r>
              <a:rPr dirty="0" sz="1600" spc="-15">
                <a:latin typeface="Carlito"/>
                <a:cs typeface="Carlito"/>
              </a:rPr>
              <a:t>your </a:t>
            </a:r>
            <a:r>
              <a:rPr dirty="0" sz="1600" spc="-10">
                <a:latin typeface="Carlito"/>
                <a:cs typeface="Carlito"/>
              </a:rPr>
              <a:t>personal information,  such </a:t>
            </a:r>
            <a:r>
              <a:rPr dirty="0" sz="1600" spc="-5">
                <a:latin typeface="Carlito"/>
                <a:cs typeface="Carlito"/>
              </a:rPr>
              <a:t>as </a:t>
            </a:r>
            <a:r>
              <a:rPr dirty="0" sz="1600" spc="-15">
                <a:latin typeface="Carlito"/>
                <a:cs typeface="Carlito"/>
              </a:rPr>
              <a:t>your </a:t>
            </a:r>
            <a:r>
              <a:rPr dirty="0" sz="1600" spc="-5">
                <a:latin typeface="Carlito"/>
                <a:cs typeface="Carlito"/>
              </a:rPr>
              <a:t>name, email </a:t>
            </a:r>
            <a:r>
              <a:rPr dirty="0" sz="1600" spc="-10">
                <a:latin typeface="Carlito"/>
                <a:cs typeface="Carlito"/>
              </a:rPr>
              <a:t>address, </a:t>
            </a:r>
            <a:r>
              <a:rPr dirty="0" sz="1600" spc="-5">
                <a:latin typeface="Carlito"/>
                <a:cs typeface="Carlito"/>
              </a:rPr>
              <a:t>and</a:t>
            </a:r>
            <a:r>
              <a:rPr dirty="0" sz="1600" spc="55">
                <a:latin typeface="Carlito"/>
                <a:cs typeface="Carlito"/>
              </a:rPr>
              <a:t> </a:t>
            </a:r>
            <a:r>
              <a:rPr dirty="0" sz="1600" spc="-15">
                <a:latin typeface="Carlito"/>
                <a:cs typeface="Carlito"/>
              </a:rPr>
              <a:t>password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284976" y="1572767"/>
            <a:ext cx="0" cy="4653915"/>
          </a:xfrm>
          <a:custGeom>
            <a:avLst/>
            <a:gdLst/>
            <a:ahLst/>
            <a:cxnLst/>
            <a:rect l="l" t="t" r="r" b="b"/>
            <a:pathLst>
              <a:path w="0" h="4653915">
                <a:moveTo>
                  <a:pt x="0" y="0"/>
                </a:moveTo>
                <a:lnTo>
                  <a:pt x="0" y="4653800"/>
                </a:lnTo>
              </a:path>
            </a:pathLst>
          </a:custGeom>
          <a:ln w="6350">
            <a:solidFill>
              <a:srgbClr val="BD581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60969" y="1744726"/>
            <a:ext cx="22726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80" b="1">
                <a:latin typeface="Arial"/>
                <a:cs typeface="Arial"/>
              </a:rPr>
              <a:t>Recommendation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934454" y="1673351"/>
            <a:ext cx="596900" cy="535305"/>
            <a:chOff x="6934454" y="1673351"/>
            <a:chExt cx="596900" cy="535305"/>
          </a:xfrm>
        </p:grpSpPr>
        <p:sp>
          <p:nvSpPr>
            <p:cNvPr id="4" name="object 4"/>
            <p:cNvSpPr/>
            <p:nvPr/>
          </p:nvSpPr>
          <p:spPr>
            <a:xfrm>
              <a:off x="6934708" y="1673351"/>
              <a:ext cx="596900" cy="535305"/>
            </a:xfrm>
            <a:custGeom>
              <a:avLst/>
              <a:gdLst/>
              <a:ahLst/>
              <a:cxnLst/>
              <a:rect l="l" t="t" r="r" b="b"/>
              <a:pathLst>
                <a:path w="596900" h="535305">
                  <a:moveTo>
                    <a:pt x="432943" y="0"/>
                  </a:moveTo>
                  <a:lnTo>
                    <a:pt x="370776" y="12350"/>
                  </a:lnTo>
                  <a:lnTo>
                    <a:pt x="318135" y="47371"/>
                  </a:lnTo>
                  <a:lnTo>
                    <a:pt x="312674" y="52832"/>
                  </a:lnTo>
                  <a:lnTo>
                    <a:pt x="305435" y="55625"/>
                  </a:lnTo>
                  <a:lnTo>
                    <a:pt x="291084" y="55625"/>
                  </a:lnTo>
                  <a:lnTo>
                    <a:pt x="283972" y="52832"/>
                  </a:lnTo>
                  <a:lnTo>
                    <a:pt x="278257" y="47371"/>
                  </a:lnTo>
                  <a:lnTo>
                    <a:pt x="253097" y="26896"/>
                  </a:lnTo>
                  <a:lnTo>
                    <a:pt x="224901" y="12064"/>
                  </a:lnTo>
                  <a:lnTo>
                    <a:pt x="194585" y="3044"/>
                  </a:lnTo>
                  <a:lnTo>
                    <a:pt x="163068" y="0"/>
                  </a:lnTo>
                  <a:lnTo>
                    <a:pt x="147135" y="787"/>
                  </a:lnTo>
                  <a:lnTo>
                    <a:pt x="100075" y="12700"/>
                  </a:lnTo>
                  <a:lnTo>
                    <a:pt x="58596" y="38002"/>
                  </a:lnTo>
                  <a:lnTo>
                    <a:pt x="26939" y="73485"/>
                  </a:lnTo>
                  <a:lnTo>
                    <a:pt x="6832" y="116516"/>
                  </a:lnTo>
                  <a:lnTo>
                    <a:pt x="0" y="164464"/>
                  </a:lnTo>
                  <a:lnTo>
                    <a:pt x="6189" y="214914"/>
                  </a:lnTo>
                  <a:lnTo>
                    <a:pt x="23260" y="263838"/>
                  </a:lnTo>
                  <a:lnTo>
                    <a:pt x="48962" y="310651"/>
                  </a:lnTo>
                  <a:lnTo>
                    <a:pt x="81048" y="354763"/>
                  </a:lnTo>
                  <a:lnTo>
                    <a:pt x="117268" y="395589"/>
                  </a:lnTo>
                  <a:lnTo>
                    <a:pt x="155374" y="432539"/>
                  </a:lnTo>
                  <a:lnTo>
                    <a:pt x="193118" y="465027"/>
                  </a:lnTo>
                  <a:lnTo>
                    <a:pt x="228250" y="492466"/>
                  </a:lnTo>
                  <a:lnTo>
                    <a:pt x="286639" y="533273"/>
                  </a:lnTo>
                  <a:lnTo>
                    <a:pt x="292481" y="534924"/>
                  </a:lnTo>
                  <a:lnTo>
                    <a:pt x="304165" y="534924"/>
                  </a:lnTo>
                  <a:lnTo>
                    <a:pt x="338088" y="514267"/>
                  </a:lnTo>
                  <a:lnTo>
                    <a:pt x="403444" y="465027"/>
                  </a:lnTo>
                  <a:lnTo>
                    <a:pt x="441171" y="432539"/>
                  </a:lnTo>
                  <a:lnTo>
                    <a:pt x="479266" y="395589"/>
                  </a:lnTo>
                  <a:lnTo>
                    <a:pt x="515478" y="354763"/>
                  </a:lnTo>
                  <a:lnTo>
                    <a:pt x="547559" y="310651"/>
                  </a:lnTo>
                  <a:lnTo>
                    <a:pt x="573259" y="263838"/>
                  </a:lnTo>
                  <a:lnTo>
                    <a:pt x="590329" y="214914"/>
                  </a:lnTo>
                  <a:lnTo>
                    <a:pt x="596519" y="164464"/>
                  </a:lnTo>
                  <a:lnTo>
                    <a:pt x="590822" y="120911"/>
                  </a:lnTo>
                  <a:lnTo>
                    <a:pt x="574402" y="81722"/>
                  </a:lnTo>
                  <a:lnTo>
                    <a:pt x="548830" y="48466"/>
                  </a:lnTo>
                  <a:lnTo>
                    <a:pt x="515681" y="22714"/>
                  </a:lnTo>
                  <a:lnTo>
                    <a:pt x="476527" y="6035"/>
                  </a:lnTo>
                  <a:lnTo>
                    <a:pt x="432943" y="0"/>
                  </a:lnTo>
                  <a:close/>
                </a:path>
              </a:pathLst>
            </a:custGeom>
            <a:solidFill>
              <a:srgbClr val="95A3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934454" y="1673351"/>
              <a:ext cx="298450" cy="535305"/>
            </a:xfrm>
            <a:custGeom>
              <a:avLst/>
              <a:gdLst/>
              <a:ahLst/>
              <a:cxnLst/>
              <a:rect l="l" t="t" r="r" b="b"/>
              <a:pathLst>
                <a:path w="298450" h="535305">
                  <a:moveTo>
                    <a:pt x="163829" y="0"/>
                  </a:moveTo>
                  <a:lnTo>
                    <a:pt x="120147" y="5991"/>
                  </a:lnTo>
                  <a:lnTo>
                    <a:pt x="80941" y="22662"/>
                  </a:lnTo>
                  <a:lnTo>
                    <a:pt x="47767" y="48434"/>
                  </a:lnTo>
                  <a:lnTo>
                    <a:pt x="22182" y="81731"/>
                  </a:lnTo>
                  <a:lnTo>
                    <a:pt x="5741" y="120976"/>
                  </a:lnTo>
                  <a:lnTo>
                    <a:pt x="0" y="164592"/>
                  </a:lnTo>
                  <a:lnTo>
                    <a:pt x="6196" y="215075"/>
                  </a:lnTo>
                  <a:lnTo>
                    <a:pt x="23285" y="264027"/>
                  </a:lnTo>
                  <a:lnTo>
                    <a:pt x="49014" y="310861"/>
                  </a:lnTo>
                  <a:lnTo>
                    <a:pt x="81129" y="354990"/>
                  </a:lnTo>
                  <a:lnTo>
                    <a:pt x="117379" y="395827"/>
                  </a:lnTo>
                  <a:lnTo>
                    <a:pt x="155512" y="432785"/>
                  </a:lnTo>
                  <a:lnTo>
                    <a:pt x="193273" y="465278"/>
                  </a:lnTo>
                  <a:lnTo>
                    <a:pt x="228413" y="492719"/>
                  </a:lnTo>
                  <a:lnTo>
                    <a:pt x="286257" y="533019"/>
                  </a:lnTo>
                  <a:lnTo>
                    <a:pt x="291719" y="534924"/>
                  </a:lnTo>
                  <a:lnTo>
                    <a:pt x="298450" y="534924"/>
                  </a:lnTo>
                  <a:lnTo>
                    <a:pt x="252110" y="466904"/>
                  </a:lnTo>
                  <a:lnTo>
                    <a:pt x="215694" y="403624"/>
                  </a:lnTo>
                  <a:lnTo>
                    <a:pt x="188363" y="345063"/>
                  </a:lnTo>
                  <a:lnTo>
                    <a:pt x="169279" y="291200"/>
                  </a:lnTo>
                  <a:lnTo>
                    <a:pt x="157603" y="242015"/>
                  </a:lnTo>
                  <a:lnTo>
                    <a:pt x="152497" y="197484"/>
                  </a:lnTo>
                  <a:lnTo>
                    <a:pt x="153122" y="157588"/>
                  </a:lnTo>
                  <a:lnTo>
                    <a:pt x="168208" y="91615"/>
                  </a:lnTo>
                  <a:lnTo>
                    <a:pt x="196154" y="43925"/>
                  </a:lnTo>
                  <a:lnTo>
                    <a:pt x="230250" y="14350"/>
                  </a:lnTo>
                  <a:lnTo>
                    <a:pt x="214229" y="8090"/>
                  </a:lnTo>
                  <a:lnTo>
                    <a:pt x="197707" y="3603"/>
                  </a:lnTo>
                  <a:lnTo>
                    <a:pt x="180851" y="902"/>
                  </a:lnTo>
                  <a:lnTo>
                    <a:pt x="163829" y="0"/>
                  </a:lnTo>
                  <a:close/>
                </a:path>
              </a:pathLst>
            </a:custGeom>
            <a:solidFill>
              <a:srgbClr val="7E919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1220724" y="1645920"/>
            <a:ext cx="829310" cy="581025"/>
            <a:chOff x="1220724" y="1645920"/>
            <a:chExt cx="829310" cy="581025"/>
          </a:xfrm>
        </p:grpSpPr>
        <p:sp>
          <p:nvSpPr>
            <p:cNvPr id="7" name="object 7"/>
            <p:cNvSpPr/>
            <p:nvPr/>
          </p:nvSpPr>
          <p:spPr>
            <a:xfrm>
              <a:off x="1566672" y="1667256"/>
              <a:ext cx="245364" cy="914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866900" y="1699260"/>
              <a:ext cx="129539" cy="701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20724" y="1757172"/>
              <a:ext cx="829310" cy="469900"/>
            </a:xfrm>
            <a:custGeom>
              <a:avLst/>
              <a:gdLst/>
              <a:ahLst/>
              <a:cxnLst/>
              <a:rect l="l" t="t" r="r" b="b"/>
              <a:pathLst>
                <a:path w="829310" h="469900">
                  <a:moveTo>
                    <a:pt x="778382" y="0"/>
                  </a:moveTo>
                  <a:lnTo>
                    <a:pt x="50672" y="0"/>
                  </a:lnTo>
                  <a:lnTo>
                    <a:pt x="31059" y="3948"/>
                  </a:lnTo>
                  <a:lnTo>
                    <a:pt x="14939" y="14732"/>
                  </a:lnTo>
                  <a:lnTo>
                    <a:pt x="4018" y="30753"/>
                  </a:lnTo>
                  <a:lnTo>
                    <a:pt x="0" y="50418"/>
                  </a:lnTo>
                  <a:lnTo>
                    <a:pt x="0" y="418591"/>
                  </a:lnTo>
                  <a:lnTo>
                    <a:pt x="4018" y="438477"/>
                  </a:lnTo>
                  <a:lnTo>
                    <a:pt x="14939" y="454612"/>
                  </a:lnTo>
                  <a:lnTo>
                    <a:pt x="31059" y="465437"/>
                  </a:lnTo>
                  <a:lnTo>
                    <a:pt x="50672" y="469391"/>
                  </a:lnTo>
                  <a:lnTo>
                    <a:pt x="778382" y="469391"/>
                  </a:lnTo>
                  <a:lnTo>
                    <a:pt x="798034" y="465437"/>
                  </a:lnTo>
                  <a:lnTo>
                    <a:pt x="814149" y="454612"/>
                  </a:lnTo>
                  <a:lnTo>
                    <a:pt x="825049" y="438477"/>
                  </a:lnTo>
                  <a:lnTo>
                    <a:pt x="829056" y="418591"/>
                  </a:lnTo>
                  <a:lnTo>
                    <a:pt x="829056" y="50800"/>
                  </a:lnTo>
                  <a:lnTo>
                    <a:pt x="825049" y="30914"/>
                  </a:lnTo>
                  <a:lnTo>
                    <a:pt x="814149" y="14779"/>
                  </a:lnTo>
                  <a:lnTo>
                    <a:pt x="798034" y="3954"/>
                  </a:lnTo>
                  <a:lnTo>
                    <a:pt x="778382" y="0"/>
                  </a:lnTo>
                  <a:close/>
                </a:path>
              </a:pathLst>
            </a:custGeom>
            <a:solidFill>
              <a:srgbClr val="697C9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930908" y="1834896"/>
              <a:ext cx="119380" cy="327660"/>
            </a:xfrm>
            <a:custGeom>
              <a:avLst/>
              <a:gdLst/>
              <a:ahLst/>
              <a:cxnLst/>
              <a:rect l="l" t="t" r="r" b="b"/>
              <a:pathLst>
                <a:path w="119380" h="327660">
                  <a:moveTo>
                    <a:pt x="118872" y="0"/>
                  </a:moveTo>
                  <a:lnTo>
                    <a:pt x="44450" y="380"/>
                  </a:lnTo>
                  <a:lnTo>
                    <a:pt x="3409" y="29759"/>
                  </a:lnTo>
                  <a:lnTo>
                    <a:pt x="0" y="47498"/>
                  </a:lnTo>
                  <a:lnTo>
                    <a:pt x="0" y="280669"/>
                  </a:lnTo>
                  <a:lnTo>
                    <a:pt x="3686" y="298834"/>
                  </a:lnTo>
                  <a:lnTo>
                    <a:pt x="13779" y="313785"/>
                  </a:lnTo>
                  <a:lnTo>
                    <a:pt x="28825" y="323925"/>
                  </a:lnTo>
                  <a:lnTo>
                    <a:pt x="47371" y="327659"/>
                  </a:lnTo>
                  <a:lnTo>
                    <a:pt x="118872" y="327659"/>
                  </a:lnTo>
                  <a:lnTo>
                    <a:pt x="118872" y="0"/>
                  </a:lnTo>
                  <a:close/>
                </a:path>
              </a:pathLst>
            </a:custGeom>
            <a:solidFill>
              <a:srgbClr val="526A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493463" y="1790700"/>
              <a:ext cx="403225" cy="403860"/>
            </a:xfrm>
            <a:custGeom>
              <a:avLst/>
              <a:gdLst/>
              <a:ahLst/>
              <a:cxnLst/>
              <a:rect l="l" t="t" r="r" b="b"/>
              <a:pathLst>
                <a:path w="403225" h="403860">
                  <a:moveTo>
                    <a:pt x="202875" y="0"/>
                  </a:moveTo>
                  <a:lnTo>
                    <a:pt x="201351" y="0"/>
                  </a:lnTo>
                  <a:lnTo>
                    <a:pt x="153529" y="5713"/>
                  </a:lnTo>
                  <a:lnTo>
                    <a:pt x="109310" y="22120"/>
                  </a:lnTo>
                  <a:lnTo>
                    <a:pt x="70345" y="48115"/>
                  </a:lnTo>
                  <a:lnTo>
                    <a:pt x="38287" y="82596"/>
                  </a:lnTo>
                  <a:lnTo>
                    <a:pt x="14788" y="124460"/>
                  </a:lnTo>
                  <a:lnTo>
                    <a:pt x="1716" y="170893"/>
                  </a:lnTo>
                  <a:lnTo>
                    <a:pt x="0" y="218070"/>
                  </a:lnTo>
                  <a:lnTo>
                    <a:pt x="9201" y="264052"/>
                  </a:lnTo>
                  <a:lnTo>
                    <a:pt x="28882" y="306901"/>
                  </a:lnTo>
                  <a:lnTo>
                    <a:pt x="58603" y="344677"/>
                  </a:lnTo>
                  <a:lnTo>
                    <a:pt x="89804" y="370212"/>
                  </a:lnTo>
                  <a:lnTo>
                    <a:pt x="124755" y="388747"/>
                  </a:lnTo>
                  <a:lnTo>
                    <a:pt x="162349" y="400042"/>
                  </a:lnTo>
                  <a:lnTo>
                    <a:pt x="201478" y="403860"/>
                  </a:lnTo>
                  <a:lnTo>
                    <a:pt x="220955" y="402905"/>
                  </a:lnTo>
                  <a:lnTo>
                    <a:pt x="259718" y="395233"/>
                  </a:lnTo>
                  <a:lnTo>
                    <a:pt x="320544" y="364992"/>
                  </a:lnTo>
                  <a:lnTo>
                    <a:pt x="354994" y="332927"/>
                  </a:lnTo>
                  <a:lnTo>
                    <a:pt x="380952" y="293944"/>
                  </a:lnTo>
                  <a:lnTo>
                    <a:pt x="397327" y="249687"/>
                  </a:lnTo>
                  <a:lnTo>
                    <a:pt x="403027" y="201802"/>
                  </a:lnTo>
                  <a:lnTo>
                    <a:pt x="398045" y="155594"/>
                  </a:lnTo>
                  <a:lnTo>
                    <a:pt x="383152" y="113142"/>
                  </a:lnTo>
                  <a:lnTo>
                    <a:pt x="359573" y="75669"/>
                  </a:lnTo>
                  <a:lnTo>
                    <a:pt x="328532" y="44397"/>
                  </a:lnTo>
                  <a:lnTo>
                    <a:pt x="291253" y="20546"/>
                  </a:lnTo>
                  <a:lnTo>
                    <a:pt x="248959" y="5340"/>
                  </a:lnTo>
                  <a:lnTo>
                    <a:pt x="202875" y="0"/>
                  </a:lnTo>
                  <a:close/>
                </a:path>
              </a:pathLst>
            </a:custGeom>
            <a:solidFill>
              <a:srgbClr val="435D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527359" y="1825752"/>
              <a:ext cx="334645" cy="334010"/>
            </a:xfrm>
            <a:custGeom>
              <a:avLst/>
              <a:gdLst/>
              <a:ahLst/>
              <a:cxnLst/>
              <a:rect l="l" t="t" r="r" b="b"/>
              <a:pathLst>
                <a:path w="334644" h="334010">
                  <a:moveTo>
                    <a:pt x="167582" y="0"/>
                  </a:moveTo>
                  <a:lnTo>
                    <a:pt x="117736" y="7358"/>
                  </a:lnTo>
                  <a:lnTo>
                    <a:pt x="73777" y="28194"/>
                  </a:lnTo>
                  <a:lnTo>
                    <a:pt x="37699" y="60650"/>
                  </a:lnTo>
                  <a:lnTo>
                    <a:pt x="12134" y="102870"/>
                  </a:lnTo>
                  <a:lnTo>
                    <a:pt x="0" y="150895"/>
                  </a:lnTo>
                  <a:lnTo>
                    <a:pt x="2403" y="199326"/>
                  </a:lnTo>
                  <a:lnTo>
                    <a:pt x="18688" y="244994"/>
                  </a:lnTo>
                  <a:lnTo>
                    <a:pt x="48202" y="284734"/>
                  </a:lnTo>
                  <a:lnTo>
                    <a:pt x="103241" y="321246"/>
                  </a:lnTo>
                  <a:lnTo>
                    <a:pt x="166947" y="333756"/>
                  </a:lnTo>
                  <a:lnTo>
                    <a:pt x="183143" y="332968"/>
                  </a:lnTo>
                  <a:lnTo>
                    <a:pt x="230828" y="321056"/>
                  </a:lnTo>
                  <a:lnTo>
                    <a:pt x="273488" y="295608"/>
                  </a:lnTo>
                  <a:lnTo>
                    <a:pt x="306171" y="259587"/>
                  </a:lnTo>
                  <a:lnTo>
                    <a:pt x="327090" y="215757"/>
                  </a:lnTo>
                  <a:lnTo>
                    <a:pt x="334460" y="166877"/>
                  </a:lnTo>
                  <a:lnTo>
                    <a:pt x="328696" y="122590"/>
                  </a:lnTo>
                  <a:lnTo>
                    <a:pt x="311972" y="82747"/>
                  </a:lnTo>
                  <a:lnTo>
                    <a:pt x="285898" y="48958"/>
                  </a:lnTo>
                  <a:lnTo>
                    <a:pt x="252089" y="22831"/>
                  </a:lnTo>
                  <a:lnTo>
                    <a:pt x="212155" y="5976"/>
                  </a:lnTo>
                  <a:lnTo>
                    <a:pt x="167709" y="0"/>
                  </a:lnTo>
                  <a:close/>
                </a:path>
              </a:pathLst>
            </a:custGeom>
            <a:solidFill>
              <a:srgbClr val="203A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573339" y="1869948"/>
              <a:ext cx="241792" cy="2423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293876" y="1645920"/>
              <a:ext cx="80772" cy="7010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220724" y="1696212"/>
              <a:ext cx="227329" cy="530860"/>
            </a:xfrm>
            <a:custGeom>
              <a:avLst/>
              <a:gdLst/>
              <a:ahLst/>
              <a:cxnLst/>
              <a:rect l="l" t="t" r="r" b="b"/>
              <a:pathLst>
                <a:path w="227330" h="530860">
                  <a:moveTo>
                    <a:pt x="178181" y="0"/>
                  </a:moveTo>
                  <a:lnTo>
                    <a:pt x="50545" y="0"/>
                  </a:lnTo>
                  <a:lnTo>
                    <a:pt x="31025" y="4185"/>
                  </a:lnTo>
                  <a:lnTo>
                    <a:pt x="15043" y="15097"/>
                  </a:lnTo>
                  <a:lnTo>
                    <a:pt x="4175" y="31128"/>
                  </a:lnTo>
                  <a:lnTo>
                    <a:pt x="0" y="50673"/>
                  </a:lnTo>
                  <a:lnTo>
                    <a:pt x="0" y="479551"/>
                  </a:lnTo>
                  <a:lnTo>
                    <a:pt x="4175" y="499223"/>
                  </a:lnTo>
                  <a:lnTo>
                    <a:pt x="15043" y="515381"/>
                  </a:lnTo>
                  <a:lnTo>
                    <a:pt x="31025" y="526325"/>
                  </a:lnTo>
                  <a:lnTo>
                    <a:pt x="50545" y="530351"/>
                  </a:lnTo>
                  <a:lnTo>
                    <a:pt x="176529" y="530351"/>
                  </a:lnTo>
                  <a:lnTo>
                    <a:pt x="196054" y="526325"/>
                  </a:lnTo>
                  <a:lnTo>
                    <a:pt x="212042" y="515381"/>
                  </a:lnTo>
                  <a:lnTo>
                    <a:pt x="222910" y="499223"/>
                  </a:lnTo>
                  <a:lnTo>
                    <a:pt x="227075" y="479551"/>
                  </a:lnTo>
                  <a:lnTo>
                    <a:pt x="227075" y="50673"/>
                  </a:lnTo>
                  <a:lnTo>
                    <a:pt x="223275" y="31343"/>
                  </a:lnTo>
                  <a:lnTo>
                    <a:pt x="212867" y="15382"/>
                  </a:lnTo>
                  <a:lnTo>
                    <a:pt x="197340" y="4399"/>
                  </a:lnTo>
                  <a:lnTo>
                    <a:pt x="178181" y="0"/>
                  </a:lnTo>
                  <a:close/>
                </a:path>
              </a:pathLst>
            </a:custGeom>
            <a:solidFill>
              <a:srgbClr val="435D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220724" y="1696212"/>
              <a:ext cx="178435" cy="471170"/>
            </a:xfrm>
            <a:custGeom>
              <a:avLst/>
              <a:gdLst/>
              <a:ahLst/>
              <a:cxnLst/>
              <a:rect l="l" t="t" r="r" b="b"/>
              <a:pathLst>
                <a:path w="178434" h="471169">
                  <a:moveTo>
                    <a:pt x="178307" y="0"/>
                  </a:moveTo>
                  <a:lnTo>
                    <a:pt x="50672" y="0"/>
                  </a:lnTo>
                  <a:lnTo>
                    <a:pt x="30877" y="4185"/>
                  </a:lnTo>
                  <a:lnTo>
                    <a:pt x="14778" y="15097"/>
                  </a:lnTo>
                  <a:lnTo>
                    <a:pt x="3958" y="31128"/>
                  </a:lnTo>
                  <a:lnTo>
                    <a:pt x="0" y="50673"/>
                  </a:lnTo>
                  <a:lnTo>
                    <a:pt x="0" y="470915"/>
                  </a:lnTo>
                  <a:lnTo>
                    <a:pt x="127507" y="470915"/>
                  </a:lnTo>
                  <a:lnTo>
                    <a:pt x="147107" y="466730"/>
                  </a:lnTo>
                  <a:lnTo>
                    <a:pt x="163147" y="455818"/>
                  </a:lnTo>
                  <a:lnTo>
                    <a:pt x="174067" y="439787"/>
                  </a:lnTo>
                  <a:lnTo>
                    <a:pt x="178307" y="420242"/>
                  </a:lnTo>
                  <a:lnTo>
                    <a:pt x="178307" y="0"/>
                  </a:lnTo>
                  <a:close/>
                </a:path>
              </a:pathLst>
            </a:custGeom>
            <a:solidFill>
              <a:srgbClr val="526A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866900" y="1798320"/>
              <a:ext cx="50800" cy="52069"/>
            </a:xfrm>
            <a:custGeom>
              <a:avLst/>
              <a:gdLst/>
              <a:ahLst/>
              <a:cxnLst/>
              <a:rect l="l" t="t" r="r" b="b"/>
              <a:pathLst>
                <a:path w="50800" h="52069">
                  <a:moveTo>
                    <a:pt x="25145" y="0"/>
                  </a:moveTo>
                  <a:lnTo>
                    <a:pt x="15430" y="2047"/>
                  </a:lnTo>
                  <a:lnTo>
                    <a:pt x="7429" y="7619"/>
                  </a:lnTo>
                  <a:lnTo>
                    <a:pt x="2000" y="15859"/>
                  </a:lnTo>
                  <a:lnTo>
                    <a:pt x="0" y="25907"/>
                  </a:lnTo>
                  <a:lnTo>
                    <a:pt x="2000" y="35956"/>
                  </a:lnTo>
                  <a:lnTo>
                    <a:pt x="7429" y="44195"/>
                  </a:lnTo>
                  <a:lnTo>
                    <a:pt x="15430" y="49768"/>
                  </a:lnTo>
                  <a:lnTo>
                    <a:pt x="25145" y="51815"/>
                  </a:lnTo>
                  <a:lnTo>
                    <a:pt x="35075" y="49768"/>
                  </a:lnTo>
                  <a:lnTo>
                    <a:pt x="43053" y="44195"/>
                  </a:lnTo>
                  <a:lnTo>
                    <a:pt x="48363" y="35956"/>
                  </a:lnTo>
                  <a:lnTo>
                    <a:pt x="50292" y="25907"/>
                  </a:lnTo>
                  <a:lnTo>
                    <a:pt x="48363" y="15859"/>
                  </a:lnTo>
                  <a:lnTo>
                    <a:pt x="43053" y="7619"/>
                  </a:lnTo>
                  <a:lnTo>
                    <a:pt x="35075" y="2047"/>
                  </a:lnTo>
                  <a:lnTo>
                    <a:pt x="25145" y="0"/>
                  </a:lnTo>
                  <a:close/>
                </a:path>
              </a:pathLst>
            </a:custGeom>
            <a:solidFill>
              <a:srgbClr val="B8C2C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614932" y="512521"/>
            <a:ext cx="6823709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MINIMAL VIABLE</a:t>
            </a:r>
            <a:r>
              <a:rPr dirty="0" spc="-35"/>
              <a:t> </a:t>
            </a:r>
            <a:r>
              <a:rPr dirty="0" spc="-10"/>
              <a:t>PRODUCT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410460" y="1719834"/>
            <a:ext cx="34099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70" b="1">
                <a:latin typeface="Arial"/>
                <a:cs typeface="Arial"/>
              </a:rPr>
              <a:t>Image </a:t>
            </a:r>
            <a:r>
              <a:rPr dirty="0" sz="2400" spc="-145" b="1">
                <a:latin typeface="Arial"/>
                <a:cs typeface="Arial"/>
              </a:rPr>
              <a:t>upload/Take</a:t>
            </a:r>
            <a:r>
              <a:rPr dirty="0" sz="2400" spc="-140" b="1">
                <a:latin typeface="Arial"/>
                <a:cs typeface="Arial"/>
              </a:rPr>
              <a:t> </a:t>
            </a:r>
            <a:r>
              <a:rPr dirty="0" sz="2400" spc="-165" b="1">
                <a:latin typeface="Arial"/>
                <a:cs typeface="Arial"/>
              </a:rPr>
              <a:t>Picture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95780" y="2408913"/>
            <a:ext cx="4530725" cy="2221230"/>
          </a:xfrm>
          <a:prstGeom prst="rect">
            <a:avLst/>
          </a:prstGeom>
        </p:spPr>
        <p:txBody>
          <a:bodyPr wrap="square" lIns="0" tIns="135255" rIns="0" bIns="0" rtlCol="0" vert="horz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65"/>
              </a:spcBef>
              <a:buSzPct val="62500"/>
              <a:buFont typeface="Arial"/>
              <a:buChar char="•"/>
              <a:tabLst>
                <a:tab pos="184785" algn="l"/>
                <a:tab pos="185420" algn="l"/>
              </a:tabLst>
            </a:pPr>
            <a:r>
              <a:rPr dirty="0" sz="1600" spc="-5">
                <a:latin typeface="Carlito"/>
                <a:cs typeface="Carlito"/>
              </a:rPr>
              <a:t>A </a:t>
            </a:r>
            <a:r>
              <a:rPr dirty="0" sz="1600" spc="-15">
                <a:latin typeface="Carlito"/>
                <a:cs typeface="Carlito"/>
              </a:rPr>
              <a:t>camera </a:t>
            </a:r>
            <a:r>
              <a:rPr dirty="0" sz="1600" spc="-10">
                <a:latin typeface="Carlito"/>
                <a:cs typeface="Carlito"/>
              </a:rPr>
              <a:t>button </a:t>
            </a:r>
            <a:r>
              <a:rPr dirty="0" sz="1600" spc="-5">
                <a:latin typeface="Carlito"/>
                <a:cs typeface="Carlito"/>
              </a:rPr>
              <a:t>that allows </a:t>
            </a:r>
            <a:r>
              <a:rPr dirty="0" sz="1600" spc="-15">
                <a:latin typeface="Carlito"/>
                <a:cs typeface="Carlito"/>
              </a:rPr>
              <a:t>you </a:t>
            </a:r>
            <a:r>
              <a:rPr dirty="0" sz="1600" spc="-10">
                <a:latin typeface="Carlito"/>
                <a:cs typeface="Carlito"/>
              </a:rPr>
              <a:t>to </a:t>
            </a:r>
            <a:r>
              <a:rPr dirty="0" sz="1600" spc="-20">
                <a:latin typeface="Carlito"/>
                <a:cs typeface="Carlito"/>
              </a:rPr>
              <a:t>take </a:t>
            </a:r>
            <a:r>
              <a:rPr dirty="0" sz="1600" spc="-5">
                <a:latin typeface="Carlito"/>
                <a:cs typeface="Carlito"/>
              </a:rPr>
              <a:t>a</a:t>
            </a:r>
            <a:r>
              <a:rPr dirty="0" sz="1600" spc="65">
                <a:latin typeface="Carlito"/>
                <a:cs typeface="Carlito"/>
              </a:rPr>
              <a:t> </a:t>
            </a:r>
            <a:r>
              <a:rPr dirty="0" sz="1600" spc="-10">
                <a:latin typeface="Carlito"/>
                <a:cs typeface="Carlito"/>
              </a:rPr>
              <a:t>picture</a:t>
            </a:r>
            <a:endParaRPr sz="1600">
              <a:latin typeface="Carlito"/>
              <a:cs typeface="Carlito"/>
            </a:endParaRPr>
          </a:p>
          <a:p>
            <a:pPr marL="184785">
              <a:lnSpc>
                <a:spcPct val="100000"/>
              </a:lnSpc>
              <a:spcBef>
                <a:spcPts val="960"/>
              </a:spcBef>
            </a:pPr>
            <a:r>
              <a:rPr dirty="0" sz="1600" spc="-10">
                <a:latin typeface="Carlito"/>
                <a:cs typeface="Carlito"/>
              </a:rPr>
              <a:t>directly </a:t>
            </a:r>
            <a:r>
              <a:rPr dirty="0" sz="1600" spc="-5">
                <a:latin typeface="Carlito"/>
                <a:cs typeface="Carlito"/>
              </a:rPr>
              <a:t>within the app</a:t>
            </a:r>
            <a:endParaRPr sz="1600">
              <a:latin typeface="Carlito"/>
              <a:cs typeface="Carlito"/>
            </a:endParaRPr>
          </a:p>
          <a:p>
            <a:pPr marL="184785" marR="182245" indent="-172720">
              <a:lnSpc>
                <a:spcPct val="150000"/>
              </a:lnSpc>
              <a:buSzPct val="62500"/>
              <a:buFont typeface="Arial"/>
              <a:buChar char="•"/>
              <a:tabLst>
                <a:tab pos="184785" algn="l"/>
                <a:tab pos="185420" algn="l"/>
              </a:tabLst>
            </a:pPr>
            <a:r>
              <a:rPr dirty="0" sz="1600" spc="-5">
                <a:latin typeface="Carlito"/>
                <a:cs typeface="Carlito"/>
              </a:rPr>
              <a:t>A gallery </a:t>
            </a:r>
            <a:r>
              <a:rPr dirty="0" sz="1600" spc="-10">
                <a:latin typeface="Carlito"/>
                <a:cs typeface="Carlito"/>
              </a:rPr>
              <a:t>button that allows </a:t>
            </a:r>
            <a:r>
              <a:rPr dirty="0" sz="1600" spc="-15">
                <a:latin typeface="Carlito"/>
                <a:cs typeface="Carlito"/>
              </a:rPr>
              <a:t>you </a:t>
            </a:r>
            <a:r>
              <a:rPr dirty="0" sz="1600" spc="-10">
                <a:latin typeface="Carlito"/>
                <a:cs typeface="Carlito"/>
              </a:rPr>
              <a:t>to </a:t>
            </a:r>
            <a:r>
              <a:rPr dirty="0" sz="1600" spc="-5">
                <a:latin typeface="Carlito"/>
                <a:cs typeface="Carlito"/>
              </a:rPr>
              <a:t>upload </a:t>
            </a:r>
            <a:r>
              <a:rPr dirty="0" sz="1600" spc="-10">
                <a:latin typeface="Carlito"/>
                <a:cs typeface="Carlito"/>
              </a:rPr>
              <a:t>pictures  </a:t>
            </a:r>
            <a:r>
              <a:rPr dirty="0" sz="1600" spc="-15">
                <a:latin typeface="Carlito"/>
                <a:cs typeface="Carlito"/>
              </a:rPr>
              <a:t>from your camera</a:t>
            </a:r>
            <a:r>
              <a:rPr dirty="0" sz="1600" spc="75">
                <a:latin typeface="Carlito"/>
                <a:cs typeface="Carlito"/>
              </a:rPr>
              <a:t> </a:t>
            </a:r>
            <a:r>
              <a:rPr dirty="0" sz="1600" spc="-15">
                <a:latin typeface="Carlito"/>
                <a:cs typeface="Carlito"/>
              </a:rPr>
              <a:t>roll</a:t>
            </a:r>
            <a:endParaRPr sz="1600">
              <a:latin typeface="Carlito"/>
              <a:cs typeface="Carlito"/>
            </a:endParaRPr>
          </a:p>
          <a:p>
            <a:pPr marL="184785" indent="-172720">
              <a:lnSpc>
                <a:spcPct val="100000"/>
              </a:lnSpc>
              <a:spcBef>
                <a:spcPts val="960"/>
              </a:spcBef>
              <a:buSzPct val="62500"/>
              <a:buFont typeface="Arial"/>
              <a:buChar char="•"/>
              <a:tabLst>
                <a:tab pos="184785" algn="l"/>
                <a:tab pos="185420" algn="l"/>
              </a:tabLst>
            </a:pPr>
            <a:r>
              <a:rPr dirty="0" sz="1600" spc="-5">
                <a:latin typeface="Carlito"/>
                <a:cs typeface="Carlito"/>
              </a:rPr>
              <a:t>An option </a:t>
            </a:r>
            <a:r>
              <a:rPr dirty="0" sz="1600" spc="-10">
                <a:latin typeface="Carlito"/>
                <a:cs typeface="Carlito"/>
              </a:rPr>
              <a:t>to </a:t>
            </a:r>
            <a:r>
              <a:rPr dirty="0" sz="1600" spc="-5">
                <a:latin typeface="Carlito"/>
                <a:cs typeface="Carlito"/>
              </a:rPr>
              <a:t>add </a:t>
            </a:r>
            <a:r>
              <a:rPr dirty="0" sz="1600" spc="-10">
                <a:latin typeface="Carlito"/>
                <a:cs typeface="Carlito"/>
              </a:rPr>
              <a:t>captions or notes to </a:t>
            </a:r>
            <a:r>
              <a:rPr dirty="0" sz="1600" spc="-5">
                <a:latin typeface="Carlito"/>
                <a:cs typeface="Carlito"/>
              </a:rPr>
              <a:t>each image,</a:t>
            </a:r>
            <a:r>
              <a:rPr dirty="0" sz="1600" spc="85">
                <a:latin typeface="Carlito"/>
                <a:cs typeface="Carlito"/>
              </a:rPr>
              <a:t> </a:t>
            </a:r>
            <a:r>
              <a:rPr dirty="0" sz="1600" spc="-10">
                <a:latin typeface="Carlito"/>
                <a:cs typeface="Carlito"/>
              </a:rPr>
              <a:t>to</a:t>
            </a:r>
            <a:endParaRPr sz="1600">
              <a:latin typeface="Carlito"/>
              <a:cs typeface="Carlito"/>
            </a:endParaRPr>
          </a:p>
          <a:p>
            <a:pPr marL="184785">
              <a:lnSpc>
                <a:spcPct val="100000"/>
              </a:lnSpc>
              <a:spcBef>
                <a:spcPts val="965"/>
              </a:spcBef>
            </a:pPr>
            <a:r>
              <a:rPr dirty="0" sz="1600" spc="-10">
                <a:latin typeface="Carlito"/>
                <a:cs typeface="Carlito"/>
              </a:rPr>
              <a:t>help </a:t>
            </a:r>
            <a:r>
              <a:rPr dirty="0" sz="1600" spc="-15">
                <a:latin typeface="Carlito"/>
                <a:cs typeface="Carlito"/>
              </a:rPr>
              <a:t>you </a:t>
            </a:r>
            <a:r>
              <a:rPr dirty="0" sz="1600" spc="-10">
                <a:latin typeface="Carlito"/>
                <a:cs typeface="Carlito"/>
              </a:rPr>
              <a:t>remember important details </a:t>
            </a:r>
            <a:r>
              <a:rPr dirty="0" sz="1600" spc="-5">
                <a:latin typeface="Carlito"/>
                <a:cs typeface="Carlito"/>
              </a:rPr>
              <a:t>or</a:t>
            </a:r>
            <a:r>
              <a:rPr dirty="0" sz="1600" spc="100">
                <a:latin typeface="Carlito"/>
                <a:cs typeface="Carlito"/>
              </a:rPr>
              <a:t> </a:t>
            </a:r>
            <a:r>
              <a:rPr dirty="0" sz="1600" spc="-15">
                <a:latin typeface="Carlito"/>
                <a:cs typeface="Carlito"/>
              </a:rPr>
              <a:t>context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756907" y="2408913"/>
            <a:ext cx="4829175" cy="1489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84785" marR="5080" indent="-172720">
              <a:lnSpc>
                <a:spcPct val="150000"/>
              </a:lnSpc>
              <a:spcBef>
                <a:spcPts val="105"/>
              </a:spcBef>
              <a:buSzPct val="68750"/>
              <a:buFont typeface="Arial"/>
              <a:buChar char="•"/>
              <a:tabLst>
                <a:tab pos="185420" algn="l"/>
              </a:tabLst>
            </a:pPr>
            <a:r>
              <a:rPr dirty="0" sz="1600" spc="-5">
                <a:latin typeface="Carlito"/>
                <a:cs typeface="Carlito"/>
              </a:rPr>
              <a:t>A </a:t>
            </a:r>
            <a:r>
              <a:rPr dirty="0" sz="1600" spc="-10">
                <a:latin typeface="Carlito"/>
                <a:cs typeface="Carlito"/>
              </a:rPr>
              <a:t>dashboard </a:t>
            </a:r>
            <a:r>
              <a:rPr dirty="0" sz="1600" spc="-5">
                <a:latin typeface="Carlito"/>
                <a:cs typeface="Carlito"/>
              </a:rPr>
              <a:t>that </a:t>
            </a:r>
            <a:r>
              <a:rPr dirty="0" sz="1600" spc="-10">
                <a:latin typeface="Carlito"/>
                <a:cs typeface="Carlito"/>
              </a:rPr>
              <a:t>displays any recommendations </a:t>
            </a:r>
            <a:r>
              <a:rPr dirty="0" sz="1600" spc="-5">
                <a:latin typeface="Carlito"/>
                <a:cs typeface="Carlito"/>
              </a:rPr>
              <a:t>or </a:t>
            </a:r>
            <a:r>
              <a:rPr dirty="0" sz="1600" spc="-15">
                <a:latin typeface="Carlito"/>
                <a:cs typeface="Carlito"/>
              </a:rPr>
              <a:t>next  </a:t>
            </a:r>
            <a:r>
              <a:rPr dirty="0" sz="1600" spc="-10">
                <a:latin typeface="Carlito"/>
                <a:cs typeface="Carlito"/>
              </a:rPr>
              <a:t>steps </a:t>
            </a:r>
            <a:r>
              <a:rPr dirty="0" sz="1600" spc="-5">
                <a:latin typeface="Carlito"/>
                <a:cs typeface="Carlito"/>
              </a:rPr>
              <a:t>based on </a:t>
            </a:r>
            <a:r>
              <a:rPr dirty="0" sz="1600" spc="-15">
                <a:latin typeface="Carlito"/>
                <a:cs typeface="Carlito"/>
              </a:rPr>
              <a:t>your </a:t>
            </a:r>
            <a:r>
              <a:rPr dirty="0" sz="1600" spc="-5">
                <a:latin typeface="Carlito"/>
                <a:cs typeface="Carlito"/>
              </a:rPr>
              <a:t>self-assessment </a:t>
            </a:r>
            <a:r>
              <a:rPr dirty="0" sz="1600" spc="-10">
                <a:latin typeface="Carlito"/>
                <a:cs typeface="Carlito"/>
              </a:rPr>
              <a:t>results, </a:t>
            </a:r>
            <a:r>
              <a:rPr dirty="0" sz="1600" spc="-5">
                <a:latin typeface="Carlito"/>
                <a:cs typeface="Carlito"/>
              </a:rPr>
              <a:t>including  suggestions </a:t>
            </a:r>
            <a:r>
              <a:rPr dirty="0" sz="1600" spc="-15">
                <a:latin typeface="Carlito"/>
                <a:cs typeface="Carlito"/>
              </a:rPr>
              <a:t>for </a:t>
            </a:r>
            <a:r>
              <a:rPr dirty="0" sz="1600" spc="-10">
                <a:latin typeface="Carlito"/>
                <a:cs typeface="Carlito"/>
              </a:rPr>
              <a:t>lifestyle </a:t>
            </a:r>
            <a:r>
              <a:rPr dirty="0" sz="1600" spc="-5">
                <a:latin typeface="Carlito"/>
                <a:cs typeface="Carlito"/>
              </a:rPr>
              <a:t>changes, </a:t>
            </a:r>
            <a:r>
              <a:rPr dirty="0" sz="1600" spc="-10">
                <a:latin typeface="Carlito"/>
                <a:cs typeface="Carlito"/>
              </a:rPr>
              <a:t>self-care practices, or  professional treatment</a:t>
            </a:r>
            <a:r>
              <a:rPr dirty="0" sz="1600" spc="15">
                <a:latin typeface="Carlito"/>
                <a:cs typeface="Carlito"/>
              </a:rPr>
              <a:t> </a:t>
            </a:r>
            <a:r>
              <a:rPr dirty="0" sz="1600" spc="-10">
                <a:latin typeface="Carlito"/>
                <a:cs typeface="Carlito"/>
              </a:rPr>
              <a:t>options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284976" y="1572767"/>
            <a:ext cx="0" cy="4653915"/>
          </a:xfrm>
          <a:custGeom>
            <a:avLst/>
            <a:gdLst/>
            <a:ahLst/>
            <a:cxnLst/>
            <a:rect l="l" t="t" r="r" b="b"/>
            <a:pathLst>
              <a:path w="0" h="4653915">
                <a:moveTo>
                  <a:pt x="0" y="0"/>
                </a:moveTo>
                <a:lnTo>
                  <a:pt x="0" y="4653800"/>
                </a:lnTo>
              </a:path>
            </a:pathLst>
          </a:custGeom>
          <a:ln w="6350">
            <a:solidFill>
              <a:srgbClr val="BD581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3781" y="1398777"/>
            <a:ext cx="11428730" cy="5252085"/>
            <a:chOff x="333781" y="1398777"/>
            <a:chExt cx="11428730" cy="5252085"/>
          </a:xfrm>
        </p:grpSpPr>
        <p:sp>
          <p:nvSpPr>
            <p:cNvPr id="3" name="object 3"/>
            <p:cNvSpPr/>
            <p:nvPr/>
          </p:nvSpPr>
          <p:spPr>
            <a:xfrm>
              <a:off x="393191" y="1775459"/>
              <a:ext cx="1991868" cy="44165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33781" y="1426463"/>
              <a:ext cx="2127885" cy="5224780"/>
            </a:xfrm>
            <a:custGeom>
              <a:avLst/>
              <a:gdLst/>
              <a:ahLst/>
              <a:cxnLst/>
              <a:rect l="l" t="t" r="r" b="b"/>
              <a:pathLst>
                <a:path w="2127885" h="5224780">
                  <a:moveTo>
                    <a:pt x="1809597" y="0"/>
                  </a:moveTo>
                  <a:lnTo>
                    <a:pt x="317842" y="0"/>
                  </a:lnTo>
                  <a:lnTo>
                    <a:pt x="274788" y="3583"/>
                  </a:lnTo>
                  <a:lnTo>
                    <a:pt x="233471" y="14018"/>
                  </a:lnTo>
                  <a:lnTo>
                    <a:pt x="194274" y="30833"/>
                  </a:lnTo>
                  <a:lnTo>
                    <a:pt x="157579" y="53556"/>
                  </a:lnTo>
                  <a:lnTo>
                    <a:pt x="123769" y="81715"/>
                  </a:lnTo>
                  <a:lnTo>
                    <a:pt x="93227" y="114839"/>
                  </a:lnTo>
                  <a:lnTo>
                    <a:pt x="66334" y="152456"/>
                  </a:lnTo>
                  <a:lnTo>
                    <a:pt x="43473" y="194093"/>
                  </a:lnTo>
                  <a:lnTo>
                    <a:pt x="25027" y="239279"/>
                  </a:lnTo>
                  <a:lnTo>
                    <a:pt x="11378" y="287543"/>
                  </a:lnTo>
                  <a:lnTo>
                    <a:pt x="2908" y="338411"/>
                  </a:lnTo>
                  <a:lnTo>
                    <a:pt x="0" y="391413"/>
                  </a:lnTo>
                  <a:lnTo>
                    <a:pt x="0" y="4832832"/>
                  </a:lnTo>
                  <a:lnTo>
                    <a:pt x="2908" y="4885853"/>
                  </a:lnTo>
                  <a:lnTo>
                    <a:pt x="11378" y="4936736"/>
                  </a:lnTo>
                  <a:lnTo>
                    <a:pt x="25027" y="4985008"/>
                  </a:lnTo>
                  <a:lnTo>
                    <a:pt x="43473" y="5030199"/>
                  </a:lnTo>
                  <a:lnTo>
                    <a:pt x="66334" y="5071837"/>
                  </a:lnTo>
                  <a:lnTo>
                    <a:pt x="93227" y="5109452"/>
                  </a:lnTo>
                  <a:lnTo>
                    <a:pt x="123769" y="5142573"/>
                  </a:lnTo>
                  <a:lnTo>
                    <a:pt x="157579" y="5170728"/>
                  </a:lnTo>
                  <a:lnTo>
                    <a:pt x="194274" y="5193447"/>
                  </a:lnTo>
                  <a:lnTo>
                    <a:pt x="233471" y="5210258"/>
                  </a:lnTo>
                  <a:lnTo>
                    <a:pt x="274788" y="5220690"/>
                  </a:lnTo>
                  <a:lnTo>
                    <a:pt x="317842" y="5224272"/>
                  </a:lnTo>
                  <a:lnTo>
                    <a:pt x="1809597" y="5224272"/>
                  </a:lnTo>
                  <a:lnTo>
                    <a:pt x="1852668" y="5220690"/>
                  </a:lnTo>
                  <a:lnTo>
                    <a:pt x="1893998" y="5210258"/>
                  </a:lnTo>
                  <a:lnTo>
                    <a:pt x="1933204" y="5193447"/>
                  </a:lnTo>
                  <a:lnTo>
                    <a:pt x="1969904" y="5170728"/>
                  </a:lnTo>
                  <a:lnTo>
                    <a:pt x="2003717" y="5142573"/>
                  </a:lnTo>
                  <a:lnTo>
                    <a:pt x="2034260" y="5109452"/>
                  </a:lnTo>
                  <a:lnTo>
                    <a:pt x="2056724" y="5078031"/>
                  </a:lnTo>
                  <a:lnTo>
                    <a:pt x="1658086" y="5078031"/>
                  </a:lnTo>
                  <a:lnTo>
                    <a:pt x="1657070" y="5077472"/>
                  </a:lnTo>
                  <a:lnTo>
                    <a:pt x="1656054" y="5076367"/>
                  </a:lnTo>
                  <a:lnTo>
                    <a:pt x="1648849" y="5067477"/>
                  </a:lnTo>
                  <a:lnTo>
                    <a:pt x="1029436" y="5067477"/>
                  </a:lnTo>
                  <a:lnTo>
                    <a:pt x="1027658" y="5065242"/>
                  </a:lnTo>
                  <a:lnTo>
                    <a:pt x="1027658" y="4991849"/>
                  </a:lnTo>
                  <a:lnTo>
                    <a:pt x="379260" y="4991849"/>
                  </a:lnTo>
                  <a:lnTo>
                    <a:pt x="379260" y="4978514"/>
                  </a:lnTo>
                  <a:lnTo>
                    <a:pt x="1654299" y="4978514"/>
                  </a:lnTo>
                  <a:lnTo>
                    <a:pt x="1656054" y="4976279"/>
                  </a:lnTo>
                  <a:lnTo>
                    <a:pt x="1657070" y="4975720"/>
                  </a:lnTo>
                  <a:lnTo>
                    <a:pt x="1658086" y="4975440"/>
                  </a:lnTo>
                  <a:lnTo>
                    <a:pt x="2105160" y="4975440"/>
                  </a:lnTo>
                  <a:lnTo>
                    <a:pt x="2116102" y="4936736"/>
                  </a:lnTo>
                  <a:lnTo>
                    <a:pt x="2124570" y="4885853"/>
                  </a:lnTo>
                  <a:lnTo>
                    <a:pt x="2127478" y="4832832"/>
                  </a:lnTo>
                  <a:lnTo>
                    <a:pt x="2127478" y="4799482"/>
                  </a:lnTo>
                  <a:lnTo>
                    <a:pt x="61391" y="4799482"/>
                  </a:lnTo>
                  <a:lnTo>
                    <a:pt x="61391" y="409193"/>
                  </a:lnTo>
                  <a:lnTo>
                    <a:pt x="2127478" y="409194"/>
                  </a:lnTo>
                  <a:lnTo>
                    <a:pt x="2127478" y="391413"/>
                  </a:lnTo>
                  <a:lnTo>
                    <a:pt x="2124570" y="338411"/>
                  </a:lnTo>
                  <a:lnTo>
                    <a:pt x="2116102" y="287543"/>
                  </a:lnTo>
                  <a:lnTo>
                    <a:pt x="2106222" y="252602"/>
                  </a:lnTo>
                  <a:lnTo>
                    <a:pt x="840816" y="252602"/>
                  </a:lnTo>
                  <a:lnTo>
                    <a:pt x="829979" y="246987"/>
                  </a:lnTo>
                  <a:lnTo>
                    <a:pt x="826238" y="234632"/>
                  </a:lnTo>
                  <a:lnTo>
                    <a:pt x="829595" y="222277"/>
                  </a:lnTo>
                  <a:lnTo>
                    <a:pt x="840054" y="216662"/>
                  </a:lnTo>
                  <a:lnTo>
                    <a:pt x="2093223" y="216662"/>
                  </a:lnTo>
                  <a:lnTo>
                    <a:pt x="2084011" y="194093"/>
                  </a:lnTo>
                  <a:lnTo>
                    <a:pt x="2061152" y="152456"/>
                  </a:lnTo>
                  <a:lnTo>
                    <a:pt x="2034260" y="114839"/>
                  </a:lnTo>
                  <a:lnTo>
                    <a:pt x="2003717" y="81715"/>
                  </a:lnTo>
                  <a:lnTo>
                    <a:pt x="1969904" y="53556"/>
                  </a:lnTo>
                  <a:lnTo>
                    <a:pt x="1933204" y="30833"/>
                  </a:lnTo>
                  <a:lnTo>
                    <a:pt x="1893998" y="14018"/>
                  </a:lnTo>
                  <a:lnTo>
                    <a:pt x="1852668" y="3583"/>
                  </a:lnTo>
                  <a:lnTo>
                    <a:pt x="1809597" y="0"/>
                  </a:lnTo>
                  <a:close/>
                </a:path>
                <a:path w="2127885" h="5224780">
                  <a:moveTo>
                    <a:pt x="2105160" y="4975440"/>
                  </a:moveTo>
                  <a:lnTo>
                    <a:pt x="1660372" y="4975440"/>
                  </a:lnTo>
                  <a:lnTo>
                    <a:pt x="1661515" y="4975720"/>
                  </a:lnTo>
                  <a:lnTo>
                    <a:pt x="1662404" y="4976279"/>
                  </a:lnTo>
                  <a:lnTo>
                    <a:pt x="1664182" y="4978514"/>
                  </a:lnTo>
                  <a:lnTo>
                    <a:pt x="1664182" y="4981854"/>
                  </a:lnTo>
                  <a:lnTo>
                    <a:pt x="1662404" y="4984076"/>
                  </a:lnTo>
                  <a:lnTo>
                    <a:pt x="1633575" y="5019649"/>
                  </a:lnTo>
                  <a:lnTo>
                    <a:pt x="1631670" y="5021884"/>
                  </a:lnTo>
                  <a:lnTo>
                    <a:pt x="1630781" y="5024107"/>
                  </a:lnTo>
                  <a:lnTo>
                    <a:pt x="1630781" y="5028539"/>
                  </a:lnTo>
                  <a:lnTo>
                    <a:pt x="1631670" y="5030762"/>
                  </a:lnTo>
                  <a:lnTo>
                    <a:pt x="1633575" y="5032997"/>
                  </a:lnTo>
                  <a:lnTo>
                    <a:pt x="1662404" y="5068595"/>
                  </a:lnTo>
                  <a:lnTo>
                    <a:pt x="1664182" y="5070817"/>
                  </a:lnTo>
                  <a:lnTo>
                    <a:pt x="1664182" y="5074132"/>
                  </a:lnTo>
                  <a:lnTo>
                    <a:pt x="1661515" y="5077472"/>
                  </a:lnTo>
                  <a:lnTo>
                    <a:pt x="1660372" y="5078031"/>
                  </a:lnTo>
                  <a:lnTo>
                    <a:pt x="2056724" y="5078031"/>
                  </a:lnTo>
                  <a:lnTo>
                    <a:pt x="2061152" y="5071837"/>
                  </a:lnTo>
                  <a:lnTo>
                    <a:pt x="2084011" y="5030199"/>
                  </a:lnTo>
                  <a:lnTo>
                    <a:pt x="2102455" y="4985008"/>
                  </a:lnTo>
                  <a:lnTo>
                    <a:pt x="2105160" y="4975440"/>
                  </a:lnTo>
                  <a:close/>
                </a:path>
                <a:path w="2127885" h="5224780">
                  <a:moveTo>
                    <a:pt x="1652554" y="4980736"/>
                  </a:moveTo>
                  <a:lnTo>
                    <a:pt x="1097127" y="4980736"/>
                  </a:lnTo>
                  <a:lnTo>
                    <a:pt x="1098905" y="4982959"/>
                  </a:lnTo>
                  <a:lnTo>
                    <a:pt x="1098905" y="5065242"/>
                  </a:lnTo>
                  <a:lnTo>
                    <a:pt x="1097127" y="5067477"/>
                  </a:lnTo>
                  <a:lnTo>
                    <a:pt x="1648849" y="5067477"/>
                  </a:lnTo>
                  <a:lnTo>
                    <a:pt x="1627225" y="5040795"/>
                  </a:lnTo>
                  <a:lnTo>
                    <a:pt x="1624431" y="5036337"/>
                  </a:lnTo>
                  <a:lnTo>
                    <a:pt x="1622653" y="5031879"/>
                  </a:lnTo>
                  <a:lnTo>
                    <a:pt x="1622653" y="5020767"/>
                  </a:lnTo>
                  <a:lnTo>
                    <a:pt x="1624431" y="5016309"/>
                  </a:lnTo>
                  <a:lnTo>
                    <a:pt x="1627225" y="5012994"/>
                  </a:lnTo>
                  <a:lnTo>
                    <a:pt x="1652554" y="4980736"/>
                  </a:lnTo>
                  <a:close/>
                </a:path>
                <a:path w="2127885" h="5224780">
                  <a:moveTo>
                    <a:pt x="1654299" y="4978514"/>
                  </a:moveTo>
                  <a:lnTo>
                    <a:pt x="459625" y="4978514"/>
                  </a:lnTo>
                  <a:lnTo>
                    <a:pt x="458724" y="4991849"/>
                  </a:lnTo>
                  <a:lnTo>
                    <a:pt x="1027658" y="4991849"/>
                  </a:lnTo>
                  <a:lnTo>
                    <a:pt x="1027658" y="4982959"/>
                  </a:lnTo>
                  <a:lnTo>
                    <a:pt x="1029436" y="4980736"/>
                  </a:lnTo>
                  <a:lnTo>
                    <a:pt x="1652554" y="4980736"/>
                  </a:lnTo>
                  <a:lnTo>
                    <a:pt x="1654299" y="4978514"/>
                  </a:lnTo>
                  <a:close/>
                </a:path>
                <a:path w="2127885" h="5224780">
                  <a:moveTo>
                    <a:pt x="2127478" y="409194"/>
                  </a:moveTo>
                  <a:lnTo>
                    <a:pt x="2070582" y="409194"/>
                  </a:lnTo>
                  <a:lnTo>
                    <a:pt x="2070582" y="4799482"/>
                  </a:lnTo>
                  <a:lnTo>
                    <a:pt x="2127478" y="4799482"/>
                  </a:lnTo>
                  <a:lnTo>
                    <a:pt x="2127478" y="409194"/>
                  </a:lnTo>
                  <a:close/>
                </a:path>
                <a:path w="2127885" h="5224780">
                  <a:moveTo>
                    <a:pt x="1267434" y="252475"/>
                  </a:moveTo>
                  <a:lnTo>
                    <a:pt x="841933" y="252475"/>
                  </a:lnTo>
                  <a:lnTo>
                    <a:pt x="841375" y="252602"/>
                  </a:lnTo>
                  <a:lnTo>
                    <a:pt x="1268069" y="252602"/>
                  </a:lnTo>
                  <a:lnTo>
                    <a:pt x="1267434" y="252475"/>
                  </a:lnTo>
                  <a:close/>
                </a:path>
                <a:path w="2127885" h="5224780">
                  <a:moveTo>
                    <a:pt x="2093223" y="216662"/>
                  </a:moveTo>
                  <a:lnTo>
                    <a:pt x="1269339" y="216662"/>
                  </a:lnTo>
                  <a:lnTo>
                    <a:pt x="1279793" y="222277"/>
                  </a:lnTo>
                  <a:lnTo>
                    <a:pt x="1283150" y="234632"/>
                  </a:lnTo>
                  <a:lnTo>
                    <a:pt x="1279412" y="246987"/>
                  </a:lnTo>
                  <a:lnTo>
                    <a:pt x="1268577" y="252602"/>
                  </a:lnTo>
                  <a:lnTo>
                    <a:pt x="2106222" y="252602"/>
                  </a:lnTo>
                  <a:lnTo>
                    <a:pt x="2102455" y="239279"/>
                  </a:lnTo>
                  <a:lnTo>
                    <a:pt x="2093223" y="216662"/>
                  </a:lnTo>
                  <a:close/>
                </a:path>
                <a:path w="2127885" h="5224780">
                  <a:moveTo>
                    <a:pt x="1268577" y="216662"/>
                  </a:moveTo>
                  <a:lnTo>
                    <a:pt x="840841" y="216662"/>
                  </a:lnTo>
                  <a:lnTo>
                    <a:pt x="842479" y="216915"/>
                  </a:lnTo>
                  <a:lnTo>
                    <a:pt x="1266926" y="216915"/>
                  </a:lnTo>
                  <a:lnTo>
                    <a:pt x="1268577" y="216662"/>
                  </a:lnTo>
                  <a:close/>
                </a:path>
              </a:pathLst>
            </a:custGeom>
            <a:solidFill>
              <a:srgbClr val="392F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587495" y="1770887"/>
              <a:ext cx="2072639" cy="45262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541776" y="1426463"/>
              <a:ext cx="2129155" cy="5224780"/>
            </a:xfrm>
            <a:custGeom>
              <a:avLst/>
              <a:gdLst/>
              <a:ahLst/>
              <a:cxnLst/>
              <a:rect l="l" t="t" r="r" b="b"/>
              <a:pathLst>
                <a:path w="2129154" h="5224780">
                  <a:moveTo>
                    <a:pt x="1810893" y="0"/>
                  </a:moveTo>
                  <a:lnTo>
                    <a:pt x="318135" y="0"/>
                  </a:lnTo>
                  <a:lnTo>
                    <a:pt x="275031" y="3583"/>
                  </a:lnTo>
                  <a:lnTo>
                    <a:pt x="233671" y="14018"/>
                  </a:lnTo>
                  <a:lnTo>
                    <a:pt x="194435" y="30833"/>
                  </a:lnTo>
                  <a:lnTo>
                    <a:pt x="157705" y="53556"/>
                  </a:lnTo>
                  <a:lnTo>
                    <a:pt x="123865" y="81715"/>
                  </a:lnTo>
                  <a:lnTo>
                    <a:pt x="93297" y="114839"/>
                  </a:lnTo>
                  <a:lnTo>
                    <a:pt x="66382" y="152456"/>
                  </a:lnTo>
                  <a:lnTo>
                    <a:pt x="43504" y="194093"/>
                  </a:lnTo>
                  <a:lnTo>
                    <a:pt x="25044" y="239279"/>
                  </a:lnTo>
                  <a:lnTo>
                    <a:pt x="11385" y="287543"/>
                  </a:lnTo>
                  <a:lnTo>
                    <a:pt x="2910" y="338411"/>
                  </a:lnTo>
                  <a:lnTo>
                    <a:pt x="0" y="391413"/>
                  </a:lnTo>
                  <a:lnTo>
                    <a:pt x="0" y="4832832"/>
                  </a:lnTo>
                  <a:lnTo>
                    <a:pt x="2910" y="4885853"/>
                  </a:lnTo>
                  <a:lnTo>
                    <a:pt x="11385" y="4936736"/>
                  </a:lnTo>
                  <a:lnTo>
                    <a:pt x="25044" y="4985008"/>
                  </a:lnTo>
                  <a:lnTo>
                    <a:pt x="43504" y="5030199"/>
                  </a:lnTo>
                  <a:lnTo>
                    <a:pt x="66382" y="5071837"/>
                  </a:lnTo>
                  <a:lnTo>
                    <a:pt x="93297" y="5109452"/>
                  </a:lnTo>
                  <a:lnTo>
                    <a:pt x="123865" y="5142573"/>
                  </a:lnTo>
                  <a:lnTo>
                    <a:pt x="157705" y="5170728"/>
                  </a:lnTo>
                  <a:lnTo>
                    <a:pt x="194435" y="5193447"/>
                  </a:lnTo>
                  <a:lnTo>
                    <a:pt x="233671" y="5210258"/>
                  </a:lnTo>
                  <a:lnTo>
                    <a:pt x="275031" y="5220690"/>
                  </a:lnTo>
                  <a:lnTo>
                    <a:pt x="318135" y="5224272"/>
                  </a:lnTo>
                  <a:lnTo>
                    <a:pt x="1810893" y="5224272"/>
                  </a:lnTo>
                  <a:lnTo>
                    <a:pt x="1853996" y="5220690"/>
                  </a:lnTo>
                  <a:lnTo>
                    <a:pt x="1895356" y="5210258"/>
                  </a:lnTo>
                  <a:lnTo>
                    <a:pt x="1934592" y="5193447"/>
                  </a:lnTo>
                  <a:lnTo>
                    <a:pt x="1971322" y="5170728"/>
                  </a:lnTo>
                  <a:lnTo>
                    <a:pt x="2005162" y="5142573"/>
                  </a:lnTo>
                  <a:lnTo>
                    <a:pt x="2035730" y="5109452"/>
                  </a:lnTo>
                  <a:lnTo>
                    <a:pt x="2058213" y="5078031"/>
                  </a:lnTo>
                  <a:lnTo>
                    <a:pt x="1659382" y="5078031"/>
                  </a:lnTo>
                  <a:lnTo>
                    <a:pt x="1658239" y="5077472"/>
                  </a:lnTo>
                  <a:lnTo>
                    <a:pt x="1650106" y="5067477"/>
                  </a:lnTo>
                  <a:lnTo>
                    <a:pt x="1030224" y="5067477"/>
                  </a:lnTo>
                  <a:lnTo>
                    <a:pt x="1028319" y="5065242"/>
                  </a:lnTo>
                  <a:lnTo>
                    <a:pt x="1028319" y="4991849"/>
                  </a:lnTo>
                  <a:lnTo>
                    <a:pt x="379602" y="4991849"/>
                  </a:lnTo>
                  <a:lnTo>
                    <a:pt x="379602" y="4978514"/>
                  </a:lnTo>
                  <a:lnTo>
                    <a:pt x="1655587" y="4978514"/>
                  </a:lnTo>
                  <a:lnTo>
                    <a:pt x="1657350" y="4976279"/>
                  </a:lnTo>
                  <a:lnTo>
                    <a:pt x="1658239" y="4975720"/>
                  </a:lnTo>
                  <a:lnTo>
                    <a:pt x="1659382" y="4975440"/>
                  </a:lnTo>
                  <a:lnTo>
                    <a:pt x="2106690" y="4975440"/>
                  </a:lnTo>
                  <a:lnTo>
                    <a:pt x="2117642" y="4936736"/>
                  </a:lnTo>
                  <a:lnTo>
                    <a:pt x="2126117" y="4885853"/>
                  </a:lnTo>
                  <a:lnTo>
                    <a:pt x="2129028" y="4832832"/>
                  </a:lnTo>
                  <a:lnTo>
                    <a:pt x="2129028" y="4799482"/>
                  </a:lnTo>
                  <a:lnTo>
                    <a:pt x="61468" y="4799482"/>
                  </a:lnTo>
                  <a:lnTo>
                    <a:pt x="61468" y="409193"/>
                  </a:lnTo>
                  <a:lnTo>
                    <a:pt x="2129028" y="409194"/>
                  </a:lnTo>
                  <a:lnTo>
                    <a:pt x="2129028" y="391413"/>
                  </a:lnTo>
                  <a:lnTo>
                    <a:pt x="2126117" y="338411"/>
                  </a:lnTo>
                  <a:lnTo>
                    <a:pt x="2117642" y="287543"/>
                  </a:lnTo>
                  <a:lnTo>
                    <a:pt x="2107753" y="252602"/>
                  </a:lnTo>
                  <a:lnTo>
                    <a:pt x="841501" y="252602"/>
                  </a:lnTo>
                  <a:lnTo>
                    <a:pt x="830595" y="246987"/>
                  </a:lnTo>
                  <a:lnTo>
                    <a:pt x="826833" y="234632"/>
                  </a:lnTo>
                  <a:lnTo>
                    <a:pt x="830214" y="222277"/>
                  </a:lnTo>
                  <a:lnTo>
                    <a:pt x="840739" y="216662"/>
                  </a:lnTo>
                  <a:lnTo>
                    <a:pt x="2094743" y="216662"/>
                  </a:lnTo>
                  <a:lnTo>
                    <a:pt x="2085523" y="194093"/>
                  </a:lnTo>
                  <a:lnTo>
                    <a:pt x="2062645" y="152456"/>
                  </a:lnTo>
                  <a:lnTo>
                    <a:pt x="2035730" y="114839"/>
                  </a:lnTo>
                  <a:lnTo>
                    <a:pt x="2005162" y="81715"/>
                  </a:lnTo>
                  <a:lnTo>
                    <a:pt x="1971322" y="53556"/>
                  </a:lnTo>
                  <a:lnTo>
                    <a:pt x="1934592" y="30833"/>
                  </a:lnTo>
                  <a:lnTo>
                    <a:pt x="1895356" y="14018"/>
                  </a:lnTo>
                  <a:lnTo>
                    <a:pt x="1853996" y="3583"/>
                  </a:lnTo>
                  <a:lnTo>
                    <a:pt x="1810893" y="0"/>
                  </a:lnTo>
                  <a:close/>
                </a:path>
                <a:path w="2129154" h="5224780">
                  <a:moveTo>
                    <a:pt x="2106690" y="4975440"/>
                  </a:moveTo>
                  <a:lnTo>
                    <a:pt x="1661540" y="4975440"/>
                  </a:lnTo>
                  <a:lnTo>
                    <a:pt x="1662684" y="4975720"/>
                  </a:lnTo>
                  <a:lnTo>
                    <a:pt x="1663700" y="4976279"/>
                  </a:lnTo>
                  <a:lnTo>
                    <a:pt x="1665477" y="4978514"/>
                  </a:lnTo>
                  <a:lnTo>
                    <a:pt x="1665477" y="4981854"/>
                  </a:lnTo>
                  <a:lnTo>
                    <a:pt x="1663700" y="4984076"/>
                  </a:lnTo>
                  <a:lnTo>
                    <a:pt x="1634744" y="5019649"/>
                  </a:lnTo>
                  <a:lnTo>
                    <a:pt x="1632965" y="5021884"/>
                  </a:lnTo>
                  <a:lnTo>
                    <a:pt x="1632077" y="5024107"/>
                  </a:lnTo>
                  <a:lnTo>
                    <a:pt x="1632077" y="5028539"/>
                  </a:lnTo>
                  <a:lnTo>
                    <a:pt x="1632965" y="5030762"/>
                  </a:lnTo>
                  <a:lnTo>
                    <a:pt x="1634744" y="5032997"/>
                  </a:lnTo>
                  <a:lnTo>
                    <a:pt x="1663700" y="5068595"/>
                  </a:lnTo>
                  <a:lnTo>
                    <a:pt x="1665477" y="5070817"/>
                  </a:lnTo>
                  <a:lnTo>
                    <a:pt x="1665477" y="5074132"/>
                  </a:lnTo>
                  <a:lnTo>
                    <a:pt x="1663700" y="5076367"/>
                  </a:lnTo>
                  <a:lnTo>
                    <a:pt x="1662684" y="5077472"/>
                  </a:lnTo>
                  <a:lnTo>
                    <a:pt x="1661540" y="5078031"/>
                  </a:lnTo>
                  <a:lnTo>
                    <a:pt x="2058213" y="5078031"/>
                  </a:lnTo>
                  <a:lnTo>
                    <a:pt x="2062645" y="5071837"/>
                  </a:lnTo>
                  <a:lnTo>
                    <a:pt x="2085523" y="5030199"/>
                  </a:lnTo>
                  <a:lnTo>
                    <a:pt x="2103983" y="4985008"/>
                  </a:lnTo>
                  <a:lnTo>
                    <a:pt x="2106690" y="4975440"/>
                  </a:lnTo>
                  <a:close/>
                </a:path>
                <a:path w="2129154" h="5224780">
                  <a:moveTo>
                    <a:pt x="1653834" y="4980736"/>
                  </a:moveTo>
                  <a:lnTo>
                    <a:pt x="1097914" y="4980736"/>
                  </a:lnTo>
                  <a:lnTo>
                    <a:pt x="1099820" y="4982959"/>
                  </a:lnTo>
                  <a:lnTo>
                    <a:pt x="1099820" y="5065242"/>
                  </a:lnTo>
                  <a:lnTo>
                    <a:pt x="1097914" y="5067477"/>
                  </a:lnTo>
                  <a:lnTo>
                    <a:pt x="1650106" y="5067477"/>
                  </a:lnTo>
                  <a:lnTo>
                    <a:pt x="1628394" y="5040795"/>
                  </a:lnTo>
                  <a:lnTo>
                    <a:pt x="1625727" y="5036337"/>
                  </a:lnTo>
                  <a:lnTo>
                    <a:pt x="1623949" y="5031879"/>
                  </a:lnTo>
                  <a:lnTo>
                    <a:pt x="1623949" y="5020767"/>
                  </a:lnTo>
                  <a:lnTo>
                    <a:pt x="1625727" y="5016309"/>
                  </a:lnTo>
                  <a:lnTo>
                    <a:pt x="1628394" y="5012994"/>
                  </a:lnTo>
                  <a:lnTo>
                    <a:pt x="1653834" y="4980736"/>
                  </a:lnTo>
                  <a:close/>
                </a:path>
                <a:path w="2129154" h="5224780">
                  <a:moveTo>
                    <a:pt x="1655587" y="4978514"/>
                  </a:moveTo>
                  <a:lnTo>
                    <a:pt x="459994" y="4978514"/>
                  </a:lnTo>
                  <a:lnTo>
                    <a:pt x="459104" y="4991849"/>
                  </a:lnTo>
                  <a:lnTo>
                    <a:pt x="1028319" y="4991849"/>
                  </a:lnTo>
                  <a:lnTo>
                    <a:pt x="1028319" y="4982959"/>
                  </a:lnTo>
                  <a:lnTo>
                    <a:pt x="1030224" y="4980736"/>
                  </a:lnTo>
                  <a:lnTo>
                    <a:pt x="1653834" y="4980736"/>
                  </a:lnTo>
                  <a:lnTo>
                    <a:pt x="1655587" y="4978514"/>
                  </a:lnTo>
                  <a:close/>
                </a:path>
                <a:path w="2129154" h="5224780">
                  <a:moveTo>
                    <a:pt x="2129028" y="409194"/>
                  </a:moveTo>
                  <a:lnTo>
                    <a:pt x="2072132" y="409194"/>
                  </a:lnTo>
                  <a:lnTo>
                    <a:pt x="2072132" y="4799482"/>
                  </a:lnTo>
                  <a:lnTo>
                    <a:pt x="2129028" y="4799482"/>
                  </a:lnTo>
                  <a:lnTo>
                    <a:pt x="2129028" y="409194"/>
                  </a:lnTo>
                  <a:close/>
                </a:path>
                <a:path w="2129154" h="5224780">
                  <a:moveTo>
                    <a:pt x="1268349" y="252475"/>
                  </a:moveTo>
                  <a:lnTo>
                    <a:pt x="842518" y="252475"/>
                  </a:lnTo>
                  <a:lnTo>
                    <a:pt x="842010" y="252602"/>
                  </a:lnTo>
                  <a:lnTo>
                    <a:pt x="1268984" y="252602"/>
                  </a:lnTo>
                  <a:lnTo>
                    <a:pt x="1268349" y="252475"/>
                  </a:lnTo>
                  <a:close/>
                </a:path>
                <a:path w="2129154" h="5224780">
                  <a:moveTo>
                    <a:pt x="2094743" y="216662"/>
                  </a:moveTo>
                  <a:lnTo>
                    <a:pt x="1270253" y="216662"/>
                  </a:lnTo>
                  <a:lnTo>
                    <a:pt x="1280707" y="222277"/>
                  </a:lnTo>
                  <a:lnTo>
                    <a:pt x="1284065" y="234632"/>
                  </a:lnTo>
                  <a:lnTo>
                    <a:pt x="1280326" y="246987"/>
                  </a:lnTo>
                  <a:lnTo>
                    <a:pt x="1269491" y="252602"/>
                  </a:lnTo>
                  <a:lnTo>
                    <a:pt x="2107753" y="252602"/>
                  </a:lnTo>
                  <a:lnTo>
                    <a:pt x="2103983" y="239279"/>
                  </a:lnTo>
                  <a:lnTo>
                    <a:pt x="2094743" y="216662"/>
                  </a:lnTo>
                  <a:close/>
                </a:path>
                <a:path w="2129154" h="5224780">
                  <a:moveTo>
                    <a:pt x="1269491" y="216662"/>
                  </a:moveTo>
                  <a:lnTo>
                    <a:pt x="841501" y="216662"/>
                  </a:lnTo>
                  <a:lnTo>
                    <a:pt x="843152" y="216915"/>
                  </a:lnTo>
                  <a:lnTo>
                    <a:pt x="1267840" y="216915"/>
                  </a:lnTo>
                  <a:lnTo>
                    <a:pt x="1269491" y="216662"/>
                  </a:lnTo>
                  <a:close/>
                </a:path>
              </a:pathLst>
            </a:custGeom>
            <a:solidFill>
              <a:srgbClr val="392F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810755" y="1772411"/>
              <a:ext cx="2016251" cy="44759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749795" y="1426463"/>
              <a:ext cx="2129155" cy="5224780"/>
            </a:xfrm>
            <a:custGeom>
              <a:avLst/>
              <a:gdLst/>
              <a:ahLst/>
              <a:cxnLst/>
              <a:rect l="l" t="t" r="r" b="b"/>
              <a:pathLst>
                <a:path w="2129154" h="5224780">
                  <a:moveTo>
                    <a:pt x="1810893" y="0"/>
                  </a:moveTo>
                  <a:lnTo>
                    <a:pt x="318134" y="0"/>
                  </a:lnTo>
                  <a:lnTo>
                    <a:pt x="275031" y="3583"/>
                  </a:lnTo>
                  <a:lnTo>
                    <a:pt x="233671" y="14018"/>
                  </a:lnTo>
                  <a:lnTo>
                    <a:pt x="194435" y="30833"/>
                  </a:lnTo>
                  <a:lnTo>
                    <a:pt x="157705" y="53556"/>
                  </a:lnTo>
                  <a:lnTo>
                    <a:pt x="123865" y="81715"/>
                  </a:lnTo>
                  <a:lnTo>
                    <a:pt x="93297" y="114839"/>
                  </a:lnTo>
                  <a:lnTo>
                    <a:pt x="66382" y="152456"/>
                  </a:lnTo>
                  <a:lnTo>
                    <a:pt x="43504" y="194093"/>
                  </a:lnTo>
                  <a:lnTo>
                    <a:pt x="25044" y="239279"/>
                  </a:lnTo>
                  <a:lnTo>
                    <a:pt x="11385" y="287543"/>
                  </a:lnTo>
                  <a:lnTo>
                    <a:pt x="2910" y="338411"/>
                  </a:lnTo>
                  <a:lnTo>
                    <a:pt x="0" y="391413"/>
                  </a:lnTo>
                  <a:lnTo>
                    <a:pt x="0" y="4832832"/>
                  </a:lnTo>
                  <a:lnTo>
                    <a:pt x="2910" y="4885853"/>
                  </a:lnTo>
                  <a:lnTo>
                    <a:pt x="11385" y="4936736"/>
                  </a:lnTo>
                  <a:lnTo>
                    <a:pt x="25044" y="4985008"/>
                  </a:lnTo>
                  <a:lnTo>
                    <a:pt x="43504" y="5030199"/>
                  </a:lnTo>
                  <a:lnTo>
                    <a:pt x="66382" y="5071837"/>
                  </a:lnTo>
                  <a:lnTo>
                    <a:pt x="93297" y="5109452"/>
                  </a:lnTo>
                  <a:lnTo>
                    <a:pt x="123865" y="5142573"/>
                  </a:lnTo>
                  <a:lnTo>
                    <a:pt x="157705" y="5170728"/>
                  </a:lnTo>
                  <a:lnTo>
                    <a:pt x="194435" y="5193447"/>
                  </a:lnTo>
                  <a:lnTo>
                    <a:pt x="233671" y="5210258"/>
                  </a:lnTo>
                  <a:lnTo>
                    <a:pt x="275031" y="5220690"/>
                  </a:lnTo>
                  <a:lnTo>
                    <a:pt x="318134" y="5224272"/>
                  </a:lnTo>
                  <a:lnTo>
                    <a:pt x="1810893" y="5224272"/>
                  </a:lnTo>
                  <a:lnTo>
                    <a:pt x="1853996" y="5220690"/>
                  </a:lnTo>
                  <a:lnTo>
                    <a:pt x="1895356" y="5210258"/>
                  </a:lnTo>
                  <a:lnTo>
                    <a:pt x="1934592" y="5193447"/>
                  </a:lnTo>
                  <a:lnTo>
                    <a:pt x="1971322" y="5170728"/>
                  </a:lnTo>
                  <a:lnTo>
                    <a:pt x="2005162" y="5142573"/>
                  </a:lnTo>
                  <a:lnTo>
                    <a:pt x="2035730" y="5109452"/>
                  </a:lnTo>
                  <a:lnTo>
                    <a:pt x="2058213" y="5078031"/>
                  </a:lnTo>
                  <a:lnTo>
                    <a:pt x="1659381" y="5078031"/>
                  </a:lnTo>
                  <a:lnTo>
                    <a:pt x="1658238" y="5077472"/>
                  </a:lnTo>
                  <a:lnTo>
                    <a:pt x="1650106" y="5067477"/>
                  </a:lnTo>
                  <a:lnTo>
                    <a:pt x="1030224" y="5067477"/>
                  </a:lnTo>
                  <a:lnTo>
                    <a:pt x="1028319" y="5065242"/>
                  </a:lnTo>
                  <a:lnTo>
                    <a:pt x="1028319" y="4991849"/>
                  </a:lnTo>
                  <a:lnTo>
                    <a:pt x="379602" y="4991849"/>
                  </a:lnTo>
                  <a:lnTo>
                    <a:pt x="379602" y="4978514"/>
                  </a:lnTo>
                  <a:lnTo>
                    <a:pt x="1655587" y="4978514"/>
                  </a:lnTo>
                  <a:lnTo>
                    <a:pt x="1657350" y="4976279"/>
                  </a:lnTo>
                  <a:lnTo>
                    <a:pt x="1658238" y="4975720"/>
                  </a:lnTo>
                  <a:lnTo>
                    <a:pt x="1659381" y="4975440"/>
                  </a:lnTo>
                  <a:lnTo>
                    <a:pt x="2106690" y="4975440"/>
                  </a:lnTo>
                  <a:lnTo>
                    <a:pt x="2117642" y="4936736"/>
                  </a:lnTo>
                  <a:lnTo>
                    <a:pt x="2126117" y="4885853"/>
                  </a:lnTo>
                  <a:lnTo>
                    <a:pt x="2129028" y="4832832"/>
                  </a:lnTo>
                  <a:lnTo>
                    <a:pt x="2129028" y="4799482"/>
                  </a:lnTo>
                  <a:lnTo>
                    <a:pt x="61468" y="4799482"/>
                  </a:lnTo>
                  <a:lnTo>
                    <a:pt x="61468" y="409193"/>
                  </a:lnTo>
                  <a:lnTo>
                    <a:pt x="2129028" y="409194"/>
                  </a:lnTo>
                  <a:lnTo>
                    <a:pt x="2129028" y="391413"/>
                  </a:lnTo>
                  <a:lnTo>
                    <a:pt x="2126117" y="338411"/>
                  </a:lnTo>
                  <a:lnTo>
                    <a:pt x="2117642" y="287543"/>
                  </a:lnTo>
                  <a:lnTo>
                    <a:pt x="2107753" y="252602"/>
                  </a:lnTo>
                  <a:lnTo>
                    <a:pt x="841501" y="252602"/>
                  </a:lnTo>
                  <a:lnTo>
                    <a:pt x="830595" y="246987"/>
                  </a:lnTo>
                  <a:lnTo>
                    <a:pt x="826833" y="234632"/>
                  </a:lnTo>
                  <a:lnTo>
                    <a:pt x="830214" y="222277"/>
                  </a:lnTo>
                  <a:lnTo>
                    <a:pt x="840739" y="216662"/>
                  </a:lnTo>
                  <a:lnTo>
                    <a:pt x="2094743" y="216662"/>
                  </a:lnTo>
                  <a:lnTo>
                    <a:pt x="2085523" y="194093"/>
                  </a:lnTo>
                  <a:lnTo>
                    <a:pt x="2062645" y="152456"/>
                  </a:lnTo>
                  <a:lnTo>
                    <a:pt x="2035730" y="114839"/>
                  </a:lnTo>
                  <a:lnTo>
                    <a:pt x="2005162" y="81715"/>
                  </a:lnTo>
                  <a:lnTo>
                    <a:pt x="1971322" y="53556"/>
                  </a:lnTo>
                  <a:lnTo>
                    <a:pt x="1934592" y="30833"/>
                  </a:lnTo>
                  <a:lnTo>
                    <a:pt x="1895356" y="14018"/>
                  </a:lnTo>
                  <a:lnTo>
                    <a:pt x="1853996" y="3583"/>
                  </a:lnTo>
                  <a:lnTo>
                    <a:pt x="1810893" y="0"/>
                  </a:lnTo>
                  <a:close/>
                </a:path>
                <a:path w="2129154" h="5224780">
                  <a:moveTo>
                    <a:pt x="2106690" y="4975440"/>
                  </a:moveTo>
                  <a:lnTo>
                    <a:pt x="1661540" y="4975440"/>
                  </a:lnTo>
                  <a:lnTo>
                    <a:pt x="1662683" y="4975720"/>
                  </a:lnTo>
                  <a:lnTo>
                    <a:pt x="1663700" y="4976279"/>
                  </a:lnTo>
                  <a:lnTo>
                    <a:pt x="1665477" y="4978514"/>
                  </a:lnTo>
                  <a:lnTo>
                    <a:pt x="1665477" y="4981854"/>
                  </a:lnTo>
                  <a:lnTo>
                    <a:pt x="1663700" y="4984076"/>
                  </a:lnTo>
                  <a:lnTo>
                    <a:pt x="1634744" y="5019649"/>
                  </a:lnTo>
                  <a:lnTo>
                    <a:pt x="1632965" y="5021884"/>
                  </a:lnTo>
                  <a:lnTo>
                    <a:pt x="1632077" y="5024107"/>
                  </a:lnTo>
                  <a:lnTo>
                    <a:pt x="1632077" y="5028539"/>
                  </a:lnTo>
                  <a:lnTo>
                    <a:pt x="1632965" y="5030762"/>
                  </a:lnTo>
                  <a:lnTo>
                    <a:pt x="1634744" y="5032997"/>
                  </a:lnTo>
                  <a:lnTo>
                    <a:pt x="1663700" y="5068595"/>
                  </a:lnTo>
                  <a:lnTo>
                    <a:pt x="1665477" y="5070817"/>
                  </a:lnTo>
                  <a:lnTo>
                    <a:pt x="1665477" y="5074132"/>
                  </a:lnTo>
                  <a:lnTo>
                    <a:pt x="1663700" y="5076367"/>
                  </a:lnTo>
                  <a:lnTo>
                    <a:pt x="1662683" y="5077472"/>
                  </a:lnTo>
                  <a:lnTo>
                    <a:pt x="1661540" y="5078031"/>
                  </a:lnTo>
                  <a:lnTo>
                    <a:pt x="2058213" y="5078031"/>
                  </a:lnTo>
                  <a:lnTo>
                    <a:pt x="2062645" y="5071837"/>
                  </a:lnTo>
                  <a:lnTo>
                    <a:pt x="2085523" y="5030199"/>
                  </a:lnTo>
                  <a:lnTo>
                    <a:pt x="2103983" y="4985008"/>
                  </a:lnTo>
                  <a:lnTo>
                    <a:pt x="2106690" y="4975440"/>
                  </a:lnTo>
                  <a:close/>
                </a:path>
                <a:path w="2129154" h="5224780">
                  <a:moveTo>
                    <a:pt x="1653834" y="4980736"/>
                  </a:moveTo>
                  <a:lnTo>
                    <a:pt x="1097914" y="4980736"/>
                  </a:lnTo>
                  <a:lnTo>
                    <a:pt x="1099820" y="4982959"/>
                  </a:lnTo>
                  <a:lnTo>
                    <a:pt x="1099820" y="5065242"/>
                  </a:lnTo>
                  <a:lnTo>
                    <a:pt x="1097914" y="5067477"/>
                  </a:lnTo>
                  <a:lnTo>
                    <a:pt x="1650106" y="5067477"/>
                  </a:lnTo>
                  <a:lnTo>
                    <a:pt x="1628394" y="5040795"/>
                  </a:lnTo>
                  <a:lnTo>
                    <a:pt x="1625727" y="5036337"/>
                  </a:lnTo>
                  <a:lnTo>
                    <a:pt x="1623949" y="5031879"/>
                  </a:lnTo>
                  <a:lnTo>
                    <a:pt x="1623949" y="5020767"/>
                  </a:lnTo>
                  <a:lnTo>
                    <a:pt x="1625727" y="5016309"/>
                  </a:lnTo>
                  <a:lnTo>
                    <a:pt x="1628394" y="5012994"/>
                  </a:lnTo>
                  <a:lnTo>
                    <a:pt x="1653834" y="4980736"/>
                  </a:lnTo>
                  <a:close/>
                </a:path>
                <a:path w="2129154" h="5224780">
                  <a:moveTo>
                    <a:pt x="1655587" y="4978514"/>
                  </a:moveTo>
                  <a:lnTo>
                    <a:pt x="459994" y="4978514"/>
                  </a:lnTo>
                  <a:lnTo>
                    <a:pt x="459104" y="4991849"/>
                  </a:lnTo>
                  <a:lnTo>
                    <a:pt x="1028319" y="4991849"/>
                  </a:lnTo>
                  <a:lnTo>
                    <a:pt x="1028319" y="4982959"/>
                  </a:lnTo>
                  <a:lnTo>
                    <a:pt x="1030224" y="4980736"/>
                  </a:lnTo>
                  <a:lnTo>
                    <a:pt x="1653834" y="4980736"/>
                  </a:lnTo>
                  <a:lnTo>
                    <a:pt x="1655587" y="4978514"/>
                  </a:lnTo>
                  <a:close/>
                </a:path>
                <a:path w="2129154" h="5224780">
                  <a:moveTo>
                    <a:pt x="2129028" y="409194"/>
                  </a:moveTo>
                  <a:lnTo>
                    <a:pt x="2072131" y="409194"/>
                  </a:lnTo>
                  <a:lnTo>
                    <a:pt x="2072131" y="4799482"/>
                  </a:lnTo>
                  <a:lnTo>
                    <a:pt x="2129028" y="4799482"/>
                  </a:lnTo>
                  <a:lnTo>
                    <a:pt x="2129028" y="409194"/>
                  </a:lnTo>
                  <a:close/>
                </a:path>
                <a:path w="2129154" h="5224780">
                  <a:moveTo>
                    <a:pt x="1268349" y="252475"/>
                  </a:moveTo>
                  <a:lnTo>
                    <a:pt x="842518" y="252475"/>
                  </a:lnTo>
                  <a:lnTo>
                    <a:pt x="842009" y="252602"/>
                  </a:lnTo>
                  <a:lnTo>
                    <a:pt x="1268983" y="252602"/>
                  </a:lnTo>
                  <a:lnTo>
                    <a:pt x="1268349" y="252475"/>
                  </a:lnTo>
                  <a:close/>
                </a:path>
                <a:path w="2129154" h="5224780">
                  <a:moveTo>
                    <a:pt x="2094743" y="216662"/>
                  </a:moveTo>
                  <a:lnTo>
                    <a:pt x="1270253" y="216662"/>
                  </a:lnTo>
                  <a:lnTo>
                    <a:pt x="1280707" y="222277"/>
                  </a:lnTo>
                  <a:lnTo>
                    <a:pt x="1284065" y="234632"/>
                  </a:lnTo>
                  <a:lnTo>
                    <a:pt x="1280326" y="246987"/>
                  </a:lnTo>
                  <a:lnTo>
                    <a:pt x="1269492" y="252602"/>
                  </a:lnTo>
                  <a:lnTo>
                    <a:pt x="2107753" y="252602"/>
                  </a:lnTo>
                  <a:lnTo>
                    <a:pt x="2103983" y="239279"/>
                  </a:lnTo>
                  <a:lnTo>
                    <a:pt x="2094743" y="216662"/>
                  </a:lnTo>
                  <a:close/>
                </a:path>
                <a:path w="2129154" h="5224780">
                  <a:moveTo>
                    <a:pt x="1269492" y="216662"/>
                  </a:moveTo>
                  <a:lnTo>
                    <a:pt x="841501" y="216662"/>
                  </a:lnTo>
                  <a:lnTo>
                    <a:pt x="843152" y="216915"/>
                  </a:lnTo>
                  <a:lnTo>
                    <a:pt x="1267840" y="216915"/>
                  </a:lnTo>
                  <a:lnTo>
                    <a:pt x="1269492" y="216662"/>
                  </a:lnTo>
                  <a:close/>
                </a:path>
              </a:pathLst>
            </a:custGeom>
            <a:solidFill>
              <a:srgbClr val="392F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678924" y="1775459"/>
              <a:ext cx="2031492" cy="441655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633203" y="1426463"/>
              <a:ext cx="2129155" cy="5224780"/>
            </a:xfrm>
            <a:custGeom>
              <a:avLst/>
              <a:gdLst/>
              <a:ahLst/>
              <a:cxnLst/>
              <a:rect l="l" t="t" r="r" b="b"/>
              <a:pathLst>
                <a:path w="2129154" h="5224780">
                  <a:moveTo>
                    <a:pt x="1810893" y="0"/>
                  </a:moveTo>
                  <a:lnTo>
                    <a:pt x="318135" y="0"/>
                  </a:lnTo>
                  <a:lnTo>
                    <a:pt x="275031" y="3583"/>
                  </a:lnTo>
                  <a:lnTo>
                    <a:pt x="233671" y="14018"/>
                  </a:lnTo>
                  <a:lnTo>
                    <a:pt x="194435" y="30833"/>
                  </a:lnTo>
                  <a:lnTo>
                    <a:pt x="157705" y="53556"/>
                  </a:lnTo>
                  <a:lnTo>
                    <a:pt x="123865" y="81715"/>
                  </a:lnTo>
                  <a:lnTo>
                    <a:pt x="93297" y="114839"/>
                  </a:lnTo>
                  <a:lnTo>
                    <a:pt x="66382" y="152456"/>
                  </a:lnTo>
                  <a:lnTo>
                    <a:pt x="43504" y="194093"/>
                  </a:lnTo>
                  <a:lnTo>
                    <a:pt x="25044" y="239279"/>
                  </a:lnTo>
                  <a:lnTo>
                    <a:pt x="11385" y="287543"/>
                  </a:lnTo>
                  <a:lnTo>
                    <a:pt x="2910" y="338411"/>
                  </a:lnTo>
                  <a:lnTo>
                    <a:pt x="0" y="391413"/>
                  </a:lnTo>
                  <a:lnTo>
                    <a:pt x="0" y="4832832"/>
                  </a:lnTo>
                  <a:lnTo>
                    <a:pt x="2910" y="4885853"/>
                  </a:lnTo>
                  <a:lnTo>
                    <a:pt x="11385" y="4936736"/>
                  </a:lnTo>
                  <a:lnTo>
                    <a:pt x="25044" y="4985008"/>
                  </a:lnTo>
                  <a:lnTo>
                    <a:pt x="43504" y="5030199"/>
                  </a:lnTo>
                  <a:lnTo>
                    <a:pt x="66382" y="5071837"/>
                  </a:lnTo>
                  <a:lnTo>
                    <a:pt x="93297" y="5109452"/>
                  </a:lnTo>
                  <a:lnTo>
                    <a:pt x="123865" y="5142573"/>
                  </a:lnTo>
                  <a:lnTo>
                    <a:pt x="157705" y="5170728"/>
                  </a:lnTo>
                  <a:lnTo>
                    <a:pt x="194435" y="5193447"/>
                  </a:lnTo>
                  <a:lnTo>
                    <a:pt x="233671" y="5210258"/>
                  </a:lnTo>
                  <a:lnTo>
                    <a:pt x="275031" y="5220690"/>
                  </a:lnTo>
                  <a:lnTo>
                    <a:pt x="318135" y="5224272"/>
                  </a:lnTo>
                  <a:lnTo>
                    <a:pt x="1810893" y="5224272"/>
                  </a:lnTo>
                  <a:lnTo>
                    <a:pt x="1853996" y="5220690"/>
                  </a:lnTo>
                  <a:lnTo>
                    <a:pt x="1895356" y="5210258"/>
                  </a:lnTo>
                  <a:lnTo>
                    <a:pt x="1934592" y="5193447"/>
                  </a:lnTo>
                  <a:lnTo>
                    <a:pt x="1971322" y="5170728"/>
                  </a:lnTo>
                  <a:lnTo>
                    <a:pt x="2005162" y="5142573"/>
                  </a:lnTo>
                  <a:lnTo>
                    <a:pt x="2035730" y="5109452"/>
                  </a:lnTo>
                  <a:lnTo>
                    <a:pt x="2058213" y="5078031"/>
                  </a:lnTo>
                  <a:lnTo>
                    <a:pt x="1659381" y="5078031"/>
                  </a:lnTo>
                  <a:lnTo>
                    <a:pt x="1658239" y="5077472"/>
                  </a:lnTo>
                  <a:lnTo>
                    <a:pt x="1650106" y="5067477"/>
                  </a:lnTo>
                  <a:lnTo>
                    <a:pt x="1030224" y="5067477"/>
                  </a:lnTo>
                  <a:lnTo>
                    <a:pt x="1028319" y="5065242"/>
                  </a:lnTo>
                  <a:lnTo>
                    <a:pt x="1028319" y="4991849"/>
                  </a:lnTo>
                  <a:lnTo>
                    <a:pt x="379602" y="4991849"/>
                  </a:lnTo>
                  <a:lnTo>
                    <a:pt x="379602" y="4978514"/>
                  </a:lnTo>
                  <a:lnTo>
                    <a:pt x="1655587" y="4978514"/>
                  </a:lnTo>
                  <a:lnTo>
                    <a:pt x="1657350" y="4976279"/>
                  </a:lnTo>
                  <a:lnTo>
                    <a:pt x="1658239" y="4975720"/>
                  </a:lnTo>
                  <a:lnTo>
                    <a:pt x="1659381" y="4975440"/>
                  </a:lnTo>
                  <a:lnTo>
                    <a:pt x="2106690" y="4975440"/>
                  </a:lnTo>
                  <a:lnTo>
                    <a:pt x="2117642" y="4936736"/>
                  </a:lnTo>
                  <a:lnTo>
                    <a:pt x="2126117" y="4885853"/>
                  </a:lnTo>
                  <a:lnTo>
                    <a:pt x="2129028" y="4832832"/>
                  </a:lnTo>
                  <a:lnTo>
                    <a:pt x="2129028" y="4799482"/>
                  </a:lnTo>
                  <a:lnTo>
                    <a:pt x="61468" y="4799482"/>
                  </a:lnTo>
                  <a:lnTo>
                    <a:pt x="61468" y="409193"/>
                  </a:lnTo>
                  <a:lnTo>
                    <a:pt x="2129028" y="409194"/>
                  </a:lnTo>
                  <a:lnTo>
                    <a:pt x="2129028" y="391413"/>
                  </a:lnTo>
                  <a:lnTo>
                    <a:pt x="2126117" y="338411"/>
                  </a:lnTo>
                  <a:lnTo>
                    <a:pt x="2117642" y="287543"/>
                  </a:lnTo>
                  <a:lnTo>
                    <a:pt x="2107753" y="252602"/>
                  </a:lnTo>
                  <a:lnTo>
                    <a:pt x="841501" y="252602"/>
                  </a:lnTo>
                  <a:lnTo>
                    <a:pt x="830595" y="246987"/>
                  </a:lnTo>
                  <a:lnTo>
                    <a:pt x="826833" y="234632"/>
                  </a:lnTo>
                  <a:lnTo>
                    <a:pt x="830214" y="222277"/>
                  </a:lnTo>
                  <a:lnTo>
                    <a:pt x="840740" y="216662"/>
                  </a:lnTo>
                  <a:lnTo>
                    <a:pt x="2094743" y="216662"/>
                  </a:lnTo>
                  <a:lnTo>
                    <a:pt x="2085523" y="194093"/>
                  </a:lnTo>
                  <a:lnTo>
                    <a:pt x="2062645" y="152456"/>
                  </a:lnTo>
                  <a:lnTo>
                    <a:pt x="2035730" y="114839"/>
                  </a:lnTo>
                  <a:lnTo>
                    <a:pt x="2005162" y="81715"/>
                  </a:lnTo>
                  <a:lnTo>
                    <a:pt x="1971322" y="53556"/>
                  </a:lnTo>
                  <a:lnTo>
                    <a:pt x="1934592" y="30833"/>
                  </a:lnTo>
                  <a:lnTo>
                    <a:pt x="1895356" y="14018"/>
                  </a:lnTo>
                  <a:lnTo>
                    <a:pt x="1853996" y="3583"/>
                  </a:lnTo>
                  <a:lnTo>
                    <a:pt x="1810893" y="0"/>
                  </a:lnTo>
                  <a:close/>
                </a:path>
                <a:path w="2129154" h="5224780">
                  <a:moveTo>
                    <a:pt x="2106690" y="4975440"/>
                  </a:moveTo>
                  <a:lnTo>
                    <a:pt x="1661541" y="4975440"/>
                  </a:lnTo>
                  <a:lnTo>
                    <a:pt x="1662684" y="4975720"/>
                  </a:lnTo>
                  <a:lnTo>
                    <a:pt x="1663700" y="4976279"/>
                  </a:lnTo>
                  <a:lnTo>
                    <a:pt x="1665477" y="4978514"/>
                  </a:lnTo>
                  <a:lnTo>
                    <a:pt x="1665477" y="4981854"/>
                  </a:lnTo>
                  <a:lnTo>
                    <a:pt x="1663700" y="4984076"/>
                  </a:lnTo>
                  <a:lnTo>
                    <a:pt x="1634744" y="5019649"/>
                  </a:lnTo>
                  <a:lnTo>
                    <a:pt x="1632966" y="5021884"/>
                  </a:lnTo>
                  <a:lnTo>
                    <a:pt x="1632077" y="5024107"/>
                  </a:lnTo>
                  <a:lnTo>
                    <a:pt x="1632077" y="5028539"/>
                  </a:lnTo>
                  <a:lnTo>
                    <a:pt x="1632966" y="5030762"/>
                  </a:lnTo>
                  <a:lnTo>
                    <a:pt x="1634744" y="5032997"/>
                  </a:lnTo>
                  <a:lnTo>
                    <a:pt x="1663700" y="5068595"/>
                  </a:lnTo>
                  <a:lnTo>
                    <a:pt x="1665477" y="5070817"/>
                  </a:lnTo>
                  <a:lnTo>
                    <a:pt x="1665477" y="5074132"/>
                  </a:lnTo>
                  <a:lnTo>
                    <a:pt x="1663700" y="5076367"/>
                  </a:lnTo>
                  <a:lnTo>
                    <a:pt x="1662684" y="5077472"/>
                  </a:lnTo>
                  <a:lnTo>
                    <a:pt x="1661541" y="5078031"/>
                  </a:lnTo>
                  <a:lnTo>
                    <a:pt x="2058213" y="5078031"/>
                  </a:lnTo>
                  <a:lnTo>
                    <a:pt x="2062645" y="5071837"/>
                  </a:lnTo>
                  <a:lnTo>
                    <a:pt x="2085523" y="5030199"/>
                  </a:lnTo>
                  <a:lnTo>
                    <a:pt x="2103983" y="4985008"/>
                  </a:lnTo>
                  <a:lnTo>
                    <a:pt x="2106690" y="4975440"/>
                  </a:lnTo>
                  <a:close/>
                </a:path>
                <a:path w="2129154" h="5224780">
                  <a:moveTo>
                    <a:pt x="1653834" y="4980736"/>
                  </a:moveTo>
                  <a:lnTo>
                    <a:pt x="1097915" y="4980736"/>
                  </a:lnTo>
                  <a:lnTo>
                    <a:pt x="1099820" y="4982959"/>
                  </a:lnTo>
                  <a:lnTo>
                    <a:pt x="1099820" y="5065242"/>
                  </a:lnTo>
                  <a:lnTo>
                    <a:pt x="1097915" y="5067477"/>
                  </a:lnTo>
                  <a:lnTo>
                    <a:pt x="1650106" y="5067477"/>
                  </a:lnTo>
                  <a:lnTo>
                    <a:pt x="1628394" y="5040795"/>
                  </a:lnTo>
                  <a:lnTo>
                    <a:pt x="1625727" y="5036337"/>
                  </a:lnTo>
                  <a:lnTo>
                    <a:pt x="1623949" y="5031879"/>
                  </a:lnTo>
                  <a:lnTo>
                    <a:pt x="1623949" y="5020767"/>
                  </a:lnTo>
                  <a:lnTo>
                    <a:pt x="1625727" y="5016309"/>
                  </a:lnTo>
                  <a:lnTo>
                    <a:pt x="1628394" y="5012994"/>
                  </a:lnTo>
                  <a:lnTo>
                    <a:pt x="1653834" y="4980736"/>
                  </a:lnTo>
                  <a:close/>
                </a:path>
                <a:path w="2129154" h="5224780">
                  <a:moveTo>
                    <a:pt x="1655587" y="4978514"/>
                  </a:moveTo>
                  <a:lnTo>
                    <a:pt x="459994" y="4978514"/>
                  </a:lnTo>
                  <a:lnTo>
                    <a:pt x="459104" y="4991849"/>
                  </a:lnTo>
                  <a:lnTo>
                    <a:pt x="1028319" y="4991849"/>
                  </a:lnTo>
                  <a:lnTo>
                    <a:pt x="1028319" y="4982959"/>
                  </a:lnTo>
                  <a:lnTo>
                    <a:pt x="1030224" y="4980736"/>
                  </a:lnTo>
                  <a:lnTo>
                    <a:pt x="1653834" y="4980736"/>
                  </a:lnTo>
                  <a:lnTo>
                    <a:pt x="1655587" y="4978514"/>
                  </a:lnTo>
                  <a:close/>
                </a:path>
                <a:path w="2129154" h="5224780">
                  <a:moveTo>
                    <a:pt x="2129028" y="409194"/>
                  </a:moveTo>
                  <a:lnTo>
                    <a:pt x="2072131" y="409194"/>
                  </a:lnTo>
                  <a:lnTo>
                    <a:pt x="2072131" y="4799482"/>
                  </a:lnTo>
                  <a:lnTo>
                    <a:pt x="2129028" y="4799482"/>
                  </a:lnTo>
                  <a:lnTo>
                    <a:pt x="2129028" y="409194"/>
                  </a:lnTo>
                  <a:close/>
                </a:path>
                <a:path w="2129154" h="5224780">
                  <a:moveTo>
                    <a:pt x="1268349" y="252475"/>
                  </a:moveTo>
                  <a:lnTo>
                    <a:pt x="842518" y="252475"/>
                  </a:lnTo>
                  <a:lnTo>
                    <a:pt x="842010" y="252602"/>
                  </a:lnTo>
                  <a:lnTo>
                    <a:pt x="1268984" y="252602"/>
                  </a:lnTo>
                  <a:lnTo>
                    <a:pt x="1268349" y="252475"/>
                  </a:lnTo>
                  <a:close/>
                </a:path>
                <a:path w="2129154" h="5224780">
                  <a:moveTo>
                    <a:pt x="2094743" y="216662"/>
                  </a:moveTo>
                  <a:lnTo>
                    <a:pt x="1270253" y="216662"/>
                  </a:lnTo>
                  <a:lnTo>
                    <a:pt x="1280707" y="222277"/>
                  </a:lnTo>
                  <a:lnTo>
                    <a:pt x="1284065" y="234632"/>
                  </a:lnTo>
                  <a:lnTo>
                    <a:pt x="1280326" y="246987"/>
                  </a:lnTo>
                  <a:lnTo>
                    <a:pt x="1269492" y="252602"/>
                  </a:lnTo>
                  <a:lnTo>
                    <a:pt x="2107753" y="252602"/>
                  </a:lnTo>
                  <a:lnTo>
                    <a:pt x="2103983" y="239279"/>
                  </a:lnTo>
                  <a:lnTo>
                    <a:pt x="2094743" y="216662"/>
                  </a:lnTo>
                  <a:close/>
                </a:path>
                <a:path w="2129154" h="5224780">
                  <a:moveTo>
                    <a:pt x="1269492" y="216662"/>
                  </a:moveTo>
                  <a:lnTo>
                    <a:pt x="841501" y="216662"/>
                  </a:lnTo>
                  <a:lnTo>
                    <a:pt x="843152" y="216915"/>
                  </a:lnTo>
                  <a:lnTo>
                    <a:pt x="1267841" y="216915"/>
                  </a:lnTo>
                  <a:lnTo>
                    <a:pt x="1269492" y="216662"/>
                  </a:lnTo>
                  <a:close/>
                </a:path>
              </a:pathLst>
            </a:custGeom>
            <a:solidFill>
              <a:srgbClr val="392F2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79882" y="561289"/>
            <a:ext cx="2744470" cy="711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/>
              <a:t>P</a:t>
            </a:r>
            <a:r>
              <a:rPr dirty="0" sz="4500" spc="-45"/>
              <a:t>R</a:t>
            </a:r>
            <a:r>
              <a:rPr dirty="0" sz="4500" spc="-130"/>
              <a:t>O</a:t>
            </a:r>
            <a:r>
              <a:rPr dirty="0" sz="4500" spc="-135"/>
              <a:t>T</a:t>
            </a:r>
            <a:r>
              <a:rPr dirty="0" sz="4500" spc="-130"/>
              <a:t>O</a:t>
            </a:r>
            <a:r>
              <a:rPr dirty="0" sz="4500" spc="-5"/>
              <a:t>TYPE</a:t>
            </a:r>
            <a:endParaRPr sz="4500"/>
          </a:p>
        </p:txBody>
      </p:sp>
      <p:sp>
        <p:nvSpPr>
          <p:cNvPr id="12" name="object 12"/>
          <p:cNvSpPr/>
          <p:nvPr/>
        </p:nvSpPr>
        <p:spPr>
          <a:xfrm>
            <a:off x="10492954" y="42841"/>
            <a:ext cx="1640592" cy="4011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3781" y="1398777"/>
            <a:ext cx="11428730" cy="5252085"/>
            <a:chOff x="333781" y="1398777"/>
            <a:chExt cx="11428730" cy="5252085"/>
          </a:xfrm>
        </p:grpSpPr>
        <p:sp>
          <p:nvSpPr>
            <p:cNvPr id="3" name="object 3"/>
            <p:cNvSpPr/>
            <p:nvPr/>
          </p:nvSpPr>
          <p:spPr>
            <a:xfrm>
              <a:off x="333781" y="1426463"/>
              <a:ext cx="2127885" cy="5224780"/>
            </a:xfrm>
            <a:custGeom>
              <a:avLst/>
              <a:gdLst/>
              <a:ahLst/>
              <a:cxnLst/>
              <a:rect l="l" t="t" r="r" b="b"/>
              <a:pathLst>
                <a:path w="2127885" h="5224780">
                  <a:moveTo>
                    <a:pt x="1809597" y="0"/>
                  </a:moveTo>
                  <a:lnTo>
                    <a:pt x="317842" y="0"/>
                  </a:lnTo>
                  <a:lnTo>
                    <a:pt x="274788" y="3583"/>
                  </a:lnTo>
                  <a:lnTo>
                    <a:pt x="233471" y="14018"/>
                  </a:lnTo>
                  <a:lnTo>
                    <a:pt x="194274" y="30833"/>
                  </a:lnTo>
                  <a:lnTo>
                    <a:pt x="157579" y="53556"/>
                  </a:lnTo>
                  <a:lnTo>
                    <a:pt x="123769" y="81715"/>
                  </a:lnTo>
                  <a:lnTo>
                    <a:pt x="93227" y="114839"/>
                  </a:lnTo>
                  <a:lnTo>
                    <a:pt x="66334" y="152456"/>
                  </a:lnTo>
                  <a:lnTo>
                    <a:pt x="43473" y="194093"/>
                  </a:lnTo>
                  <a:lnTo>
                    <a:pt x="25027" y="239279"/>
                  </a:lnTo>
                  <a:lnTo>
                    <a:pt x="11378" y="287543"/>
                  </a:lnTo>
                  <a:lnTo>
                    <a:pt x="2908" y="338411"/>
                  </a:lnTo>
                  <a:lnTo>
                    <a:pt x="0" y="391413"/>
                  </a:lnTo>
                  <a:lnTo>
                    <a:pt x="0" y="4832832"/>
                  </a:lnTo>
                  <a:lnTo>
                    <a:pt x="2908" y="4885853"/>
                  </a:lnTo>
                  <a:lnTo>
                    <a:pt x="11378" y="4936736"/>
                  </a:lnTo>
                  <a:lnTo>
                    <a:pt x="25027" y="4985008"/>
                  </a:lnTo>
                  <a:lnTo>
                    <a:pt x="43473" y="5030199"/>
                  </a:lnTo>
                  <a:lnTo>
                    <a:pt x="66334" y="5071837"/>
                  </a:lnTo>
                  <a:lnTo>
                    <a:pt x="93227" y="5109452"/>
                  </a:lnTo>
                  <a:lnTo>
                    <a:pt x="123769" y="5142573"/>
                  </a:lnTo>
                  <a:lnTo>
                    <a:pt x="157579" y="5170728"/>
                  </a:lnTo>
                  <a:lnTo>
                    <a:pt x="194274" y="5193447"/>
                  </a:lnTo>
                  <a:lnTo>
                    <a:pt x="233471" y="5210258"/>
                  </a:lnTo>
                  <a:lnTo>
                    <a:pt x="274788" y="5220690"/>
                  </a:lnTo>
                  <a:lnTo>
                    <a:pt x="317842" y="5224272"/>
                  </a:lnTo>
                  <a:lnTo>
                    <a:pt x="1809597" y="5224272"/>
                  </a:lnTo>
                  <a:lnTo>
                    <a:pt x="1852668" y="5220690"/>
                  </a:lnTo>
                  <a:lnTo>
                    <a:pt x="1893998" y="5210258"/>
                  </a:lnTo>
                  <a:lnTo>
                    <a:pt x="1933204" y="5193447"/>
                  </a:lnTo>
                  <a:lnTo>
                    <a:pt x="1969904" y="5170728"/>
                  </a:lnTo>
                  <a:lnTo>
                    <a:pt x="2003717" y="5142573"/>
                  </a:lnTo>
                  <a:lnTo>
                    <a:pt x="2034260" y="5109452"/>
                  </a:lnTo>
                  <a:lnTo>
                    <a:pt x="2056724" y="5078031"/>
                  </a:lnTo>
                  <a:lnTo>
                    <a:pt x="1658086" y="5078031"/>
                  </a:lnTo>
                  <a:lnTo>
                    <a:pt x="1657070" y="5077472"/>
                  </a:lnTo>
                  <a:lnTo>
                    <a:pt x="1656054" y="5076367"/>
                  </a:lnTo>
                  <a:lnTo>
                    <a:pt x="1648849" y="5067477"/>
                  </a:lnTo>
                  <a:lnTo>
                    <a:pt x="1029436" y="5067477"/>
                  </a:lnTo>
                  <a:lnTo>
                    <a:pt x="1027658" y="5065242"/>
                  </a:lnTo>
                  <a:lnTo>
                    <a:pt x="1027658" y="4991849"/>
                  </a:lnTo>
                  <a:lnTo>
                    <a:pt x="379260" y="4991849"/>
                  </a:lnTo>
                  <a:lnTo>
                    <a:pt x="379260" y="4978514"/>
                  </a:lnTo>
                  <a:lnTo>
                    <a:pt x="1654299" y="4978514"/>
                  </a:lnTo>
                  <a:lnTo>
                    <a:pt x="1656054" y="4976279"/>
                  </a:lnTo>
                  <a:lnTo>
                    <a:pt x="1657070" y="4975720"/>
                  </a:lnTo>
                  <a:lnTo>
                    <a:pt x="1658086" y="4975440"/>
                  </a:lnTo>
                  <a:lnTo>
                    <a:pt x="2105160" y="4975440"/>
                  </a:lnTo>
                  <a:lnTo>
                    <a:pt x="2116102" y="4936736"/>
                  </a:lnTo>
                  <a:lnTo>
                    <a:pt x="2124570" y="4885853"/>
                  </a:lnTo>
                  <a:lnTo>
                    <a:pt x="2127478" y="4832832"/>
                  </a:lnTo>
                  <a:lnTo>
                    <a:pt x="2127478" y="4799482"/>
                  </a:lnTo>
                  <a:lnTo>
                    <a:pt x="61391" y="4799482"/>
                  </a:lnTo>
                  <a:lnTo>
                    <a:pt x="61391" y="409193"/>
                  </a:lnTo>
                  <a:lnTo>
                    <a:pt x="2127478" y="409194"/>
                  </a:lnTo>
                  <a:lnTo>
                    <a:pt x="2127478" y="391413"/>
                  </a:lnTo>
                  <a:lnTo>
                    <a:pt x="2124570" y="338411"/>
                  </a:lnTo>
                  <a:lnTo>
                    <a:pt x="2116102" y="287543"/>
                  </a:lnTo>
                  <a:lnTo>
                    <a:pt x="2106222" y="252602"/>
                  </a:lnTo>
                  <a:lnTo>
                    <a:pt x="840816" y="252602"/>
                  </a:lnTo>
                  <a:lnTo>
                    <a:pt x="829979" y="246987"/>
                  </a:lnTo>
                  <a:lnTo>
                    <a:pt x="826238" y="234632"/>
                  </a:lnTo>
                  <a:lnTo>
                    <a:pt x="829595" y="222277"/>
                  </a:lnTo>
                  <a:lnTo>
                    <a:pt x="840054" y="216662"/>
                  </a:lnTo>
                  <a:lnTo>
                    <a:pt x="2093223" y="216662"/>
                  </a:lnTo>
                  <a:lnTo>
                    <a:pt x="2084011" y="194093"/>
                  </a:lnTo>
                  <a:lnTo>
                    <a:pt x="2061152" y="152456"/>
                  </a:lnTo>
                  <a:lnTo>
                    <a:pt x="2034260" y="114839"/>
                  </a:lnTo>
                  <a:lnTo>
                    <a:pt x="2003717" y="81715"/>
                  </a:lnTo>
                  <a:lnTo>
                    <a:pt x="1969904" y="53556"/>
                  </a:lnTo>
                  <a:lnTo>
                    <a:pt x="1933204" y="30833"/>
                  </a:lnTo>
                  <a:lnTo>
                    <a:pt x="1893998" y="14018"/>
                  </a:lnTo>
                  <a:lnTo>
                    <a:pt x="1852668" y="3583"/>
                  </a:lnTo>
                  <a:lnTo>
                    <a:pt x="1809597" y="0"/>
                  </a:lnTo>
                  <a:close/>
                </a:path>
                <a:path w="2127885" h="5224780">
                  <a:moveTo>
                    <a:pt x="2105160" y="4975440"/>
                  </a:moveTo>
                  <a:lnTo>
                    <a:pt x="1660372" y="4975440"/>
                  </a:lnTo>
                  <a:lnTo>
                    <a:pt x="1661515" y="4975720"/>
                  </a:lnTo>
                  <a:lnTo>
                    <a:pt x="1662404" y="4976279"/>
                  </a:lnTo>
                  <a:lnTo>
                    <a:pt x="1664182" y="4978514"/>
                  </a:lnTo>
                  <a:lnTo>
                    <a:pt x="1664182" y="4981854"/>
                  </a:lnTo>
                  <a:lnTo>
                    <a:pt x="1662404" y="4984076"/>
                  </a:lnTo>
                  <a:lnTo>
                    <a:pt x="1633575" y="5019649"/>
                  </a:lnTo>
                  <a:lnTo>
                    <a:pt x="1631670" y="5021884"/>
                  </a:lnTo>
                  <a:lnTo>
                    <a:pt x="1630781" y="5024107"/>
                  </a:lnTo>
                  <a:lnTo>
                    <a:pt x="1630781" y="5028539"/>
                  </a:lnTo>
                  <a:lnTo>
                    <a:pt x="1631670" y="5030762"/>
                  </a:lnTo>
                  <a:lnTo>
                    <a:pt x="1633575" y="5032997"/>
                  </a:lnTo>
                  <a:lnTo>
                    <a:pt x="1662404" y="5068595"/>
                  </a:lnTo>
                  <a:lnTo>
                    <a:pt x="1664182" y="5070817"/>
                  </a:lnTo>
                  <a:lnTo>
                    <a:pt x="1664182" y="5074132"/>
                  </a:lnTo>
                  <a:lnTo>
                    <a:pt x="1661515" y="5077472"/>
                  </a:lnTo>
                  <a:lnTo>
                    <a:pt x="1660372" y="5078031"/>
                  </a:lnTo>
                  <a:lnTo>
                    <a:pt x="2056724" y="5078031"/>
                  </a:lnTo>
                  <a:lnTo>
                    <a:pt x="2061152" y="5071837"/>
                  </a:lnTo>
                  <a:lnTo>
                    <a:pt x="2084011" y="5030199"/>
                  </a:lnTo>
                  <a:lnTo>
                    <a:pt x="2102455" y="4985008"/>
                  </a:lnTo>
                  <a:lnTo>
                    <a:pt x="2105160" y="4975440"/>
                  </a:lnTo>
                  <a:close/>
                </a:path>
                <a:path w="2127885" h="5224780">
                  <a:moveTo>
                    <a:pt x="1652554" y="4980736"/>
                  </a:moveTo>
                  <a:lnTo>
                    <a:pt x="1097127" y="4980736"/>
                  </a:lnTo>
                  <a:lnTo>
                    <a:pt x="1098905" y="4982959"/>
                  </a:lnTo>
                  <a:lnTo>
                    <a:pt x="1098905" y="5065242"/>
                  </a:lnTo>
                  <a:lnTo>
                    <a:pt x="1097127" y="5067477"/>
                  </a:lnTo>
                  <a:lnTo>
                    <a:pt x="1648849" y="5067477"/>
                  </a:lnTo>
                  <a:lnTo>
                    <a:pt x="1627225" y="5040795"/>
                  </a:lnTo>
                  <a:lnTo>
                    <a:pt x="1624431" y="5036337"/>
                  </a:lnTo>
                  <a:lnTo>
                    <a:pt x="1622653" y="5031879"/>
                  </a:lnTo>
                  <a:lnTo>
                    <a:pt x="1622653" y="5020767"/>
                  </a:lnTo>
                  <a:lnTo>
                    <a:pt x="1624431" y="5016309"/>
                  </a:lnTo>
                  <a:lnTo>
                    <a:pt x="1627225" y="5012994"/>
                  </a:lnTo>
                  <a:lnTo>
                    <a:pt x="1652554" y="4980736"/>
                  </a:lnTo>
                  <a:close/>
                </a:path>
                <a:path w="2127885" h="5224780">
                  <a:moveTo>
                    <a:pt x="1654299" y="4978514"/>
                  </a:moveTo>
                  <a:lnTo>
                    <a:pt x="459625" y="4978514"/>
                  </a:lnTo>
                  <a:lnTo>
                    <a:pt x="458724" y="4991849"/>
                  </a:lnTo>
                  <a:lnTo>
                    <a:pt x="1027658" y="4991849"/>
                  </a:lnTo>
                  <a:lnTo>
                    <a:pt x="1027658" y="4982959"/>
                  </a:lnTo>
                  <a:lnTo>
                    <a:pt x="1029436" y="4980736"/>
                  </a:lnTo>
                  <a:lnTo>
                    <a:pt x="1652554" y="4980736"/>
                  </a:lnTo>
                  <a:lnTo>
                    <a:pt x="1654299" y="4978514"/>
                  </a:lnTo>
                  <a:close/>
                </a:path>
                <a:path w="2127885" h="5224780">
                  <a:moveTo>
                    <a:pt x="2127478" y="409194"/>
                  </a:moveTo>
                  <a:lnTo>
                    <a:pt x="2070582" y="409194"/>
                  </a:lnTo>
                  <a:lnTo>
                    <a:pt x="2070582" y="4799482"/>
                  </a:lnTo>
                  <a:lnTo>
                    <a:pt x="2127478" y="4799482"/>
                  </a:lnTo>
                  <a:lnTo>
                    <a:pt x="2127478" y="409194"/>
                  </a:lnTo>
                  <a:close/>
                </a:path>
                <a:path w="2127885" h="5224780">
                  <a:moveTo>
                    <a:pt x="1267434" y="252475"/>
                  </a:moveTo>
                  <a:lnTo>
                    <a:pt x="841933" y="252475"/>
                  </a:lnTo>
                  <a:lnTo>
                    <a:pt x="841375" y="252602"/>
                  </a:lnTo>
                  <a:lnTo>
                    <a:pt x="1268069" y="252602"/>
                  </a:lnTo>
                  <a:lnTo>
                    <a:pt x="1267434" y="252475"/>
                  </a:lnTo>
                  <a:close/>
                </a:path>
                <a:path w="2127885" h="5224780">
                  <a:moveTo>
                    <a:pt x="2093223" y="216662"/>
                  </a:moveTo>
                  <a:lnTo>
                    <a:pt x="1269339" y="216662"/>
                  </a:lnTo>
                  <a:lnTo>
                    <a:pt x="1279793" y="222277"/>
                  </a:lnTo>
                  <a:lnTo>
                    <a:pt x="1283150" y="234632"/>
                  </a:lnTo>
                  <a:lnTo>
                    <a:pt x="1279412" y="246987"/>
                  </a:lnTo>
                  <a:lnTo>
                    <a:pt x="1268577" y="252602"/>
                  </a:lnTo>
                  <a:lnTo>
                    <a:pt x="2106222" y="252602"/>
                  </a:lnTo>
                  <a:lnTo>
                    <a:pt x="2102455" y="239279"/>
                  </a:lnTo>
                  <a:lnTo>
                    <a:pt x="2093223" y="216662"/>
                  </a:lnTo>
                  <a:close/>
                </a:path>
                <a:path w="2127885" h="5224780">
                  <a:moveTo>
                    <a:pt x="1268577" y="216662"/>
                  </a:moveTo>
                  <a:lnTo>
                    <a:pt x="840841" y="216662"/>
                  </a:lnTo>
                  <a:lnTo>
                    <a:pt x="842479" y="216915"/>
                  </a:lnTo>
                  <a:lnTo>
                    <a:pt x="1266926" y="216915"/>
                  </a:lnTo>
                  <a:lnTo>
                    <a:pt x="1268577" y="216662"/>
                  </a:lnTo>
                  <a:close/>
                </a:path>
              </a:pathLst>
            </a:custGeom>
            <a:solidFill>
              <a:srgbClr val="392F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4151" y="1918715"/>
              <a:ext cx="2007108" cy="43784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70357" y="1420367"/>
              <a:ext cx="2132330" cy="5198745"/>
            </a:xfrm>
            <a:custGeom>
              <a:avLst/>
              <a:gdLst/>
              <a:ahLst/>
              <a:cxnLst/>
              <a:rect l="l" t="t" r="r" b="b"/>
              <a:pathLst>
                <a:path w="2132330" h="5198745">
                  <a:moveTo>
                    <a:pt x="1813534" y="0"/>
                  </a:moveTo>
                  <a:lnTo>
                    <a:pt x="318528" y="0"/>
                  </a:lnTo>
                  <a:lnTo>
                    <a:pt x="275380" y="3565"/>
                  </a:lnTo>
                  <a:lnTo>
                    <a:pt x="233973" y="13947"/>
                  </a:lnTo>
                  <a:lnTo>
                    <a:pt x="194692" y="30678"/>
                  </a:lnTo>
                  <a:lnTo>
                    <a:pt x="157918" y="53288"/>
                  </a:lnTo>
                  <a:lnTo>
                    <a:pt x="124035" y="81307"/>
                  </a:lnTo>
                  <a:lnTo>
                    <a:pt x="93427" y="114268"/>
                  </a:lnTo>
                  <a:lnTo>
                    <a:pt x="66476" y="151700"/>
                  </a:lnTo>
                  <a:lnTo>
                    <a:pt x="43567" y="193134"/>
                  </a:lnTo>
                  <a:lnTo>
                    <a:pt x="25081" y="238101"/>
                  </a:lnTo>
                  <a:lnTo>
                    <a:pt x="11402" y="286132"/>
                  </a:lnTo>
                  <a:lnTo>
                    <a:pt x="2914" y="336757"/>
                  </a:lnTo>
                  <a:lnTo>
                    <a:pt x="0" y="389509"/>
                  </a:lnTo>
                  <a:lnTo>
                    <a:pt x="0" y="4808855"/>
                  </a:lnTo>
                  <a:lnTo>
                    <a:pt x="2914" y="4861614"/>
                  </a:lnTo>
                  <a:lnTo>
                    <a:pt x="11402" y="4912245"/>
                  </a:lnTo>
                  <a:lnTo>
                    <a:pt x="25081" y="4960278"/>
                  </a:lnTo>
                  <a:lnTo>
                    <a:pt x="43567" y="5005246"/>
                  </a:lnTo>
                  <a:lnTo>
                    <a:pt x="66476" y="5046680"/>
                  </a:lnTo>
                  <a:lnTo>
                    <a:pt x="93427" y="5084110"/>
                  </a:lnTo>
                  <a:lnTo>
                    <a:pt x="124035" y="5117067"/>
                  </a:lnTo>
                  <a:lnTo>
                    <a:pt x="157918" y="5145084"/>
                  </a:lnTo>
                  <a:lnTo>
                    <a:pt x="194692" y="5167690"/>
                  </a:lnTo>
                  <a:lnTo>
                    <a:pt x="233973" y="5184418"/>
                  </a:lnTo>
                  <a:lnTo>
                    <a:pt x="275380" y="5194799"/>
                  </a:lnTo>
                  <a:lnTo>
                    <a:pt x="318528" y="5198364"/>
                  </a:lnTo>
                  <a:lnTo>
                    <a:pt x="1813534" y="5198364"/>
                  </a:lnTo>
                  <a:lnTo>
                    <a:pt x="1856671" y="5194799"/>
                  </a:lnTo>
                  <a:lnTo>
                    <a:pt x="1898070" y="5184418"/>
                  </a:lnTo>
                  <a:lnTo>
                    <a:pt x="1937347" y="5167690"/>
                  </a:lnTo>
                  <a:lnTo>
                    <a:pt x="1974119" y="5145084"/>
                  </a:lnTo>
                  <a:lnTo>
                    <a:pt x="2008001" y="5117067"/>
                  </a:lnTo>
                  <a:lnTo>
                    <a:pt x="2038610" y="5084110"/>
                  </a:lnTo>
                  <a:lnTo>
                    <a:pt x="2061122" y="5052847"/>
                  </a:lnTo>
                  <a:lnTo>
                    <a:pt x="1661769" y="5052847"/>
                  </a:lnTo>
                  <a:lnTo>
                    <a:pt x="1660626" y="5052301"/>
                  </a:lnTo>
                  <a:lnTo>
                    <a:pt x="1659610" y="5051183"/>
                  </a:lnTo>
                  <a:lnTo>
                    <a:pt x="1652379" y="5042344"/>
                  </a:lnTo>
                  <a:lnTo>
                    <a:pt x="1031595" y="5042344"/>
                  </a:lnTo>
                  <a:lnTo>
                    <a:pt x="1029817" y="5040134"/>
                  </a:lnTo>
                  <a:lnTo>
                    <a:pt x="1029817" y="4967097"/>
                  </a:lnTo>
                  <a:lnTo>
                    <a:pt x="380072" y="4967097"/>
                  </a:lnTo>
                  <a:lnTo>
                    <a:pt x="380072" y="4953812"/>
                  </a:lnTo>
                  <a:lnTo>
                    <a:pt x="1657858" y="4953812"/>
                  </a:lnTo>
                  <a:lnTo>
                    <a:pt x="1659610" y="4951603"/>
                  </a:lnTo>
                  <a:lnTo>
                    <a:pt x="1660626" y="4951044"/>
                  </a:lnTo>
                  <a:lnTo>
                    <a:pt x="1661769" y="4950764"/>
                  </a:lnTo>
                  <a:lnTo>
                    <a:pt x="2109673" y="4950764"/>
                  </a:lnTo>
                  <a:lnTo>
                    <a:pt x="2120645" y="4912245"/>
                  </a:lnTo>
                  <a:lnTo>
                    <a:pt x="2129135" y="4861614"/>
                  </a:lnTo>
                  <a:lnTo>
                    <a:pt x="2132050" y="4808855"/>
                  </a:lnTo>
                  <a:lnTo>
                    <a:pt x="2132050" y="4775682"/>
                  </a:lnTo>
                  <a:lnTo>
                    <a:pt x="61518" y="4775682"/>
                  </a:lnTo>
                  <a:lnTo>
                    <a:pt x="61518" y="407162"/>
                  </a:lnTo>
                  <a:lnTo>
                    <a:pt x="2132050" y="407162"/>
                  </a:lnTo>
                  <a:lnTo>
                    <a:pt x="2132050" y="389509"/>
                  </a:lnTo>
                  <a:lnTo>
                    <a:pt x="2129135" y="336757"/>
                  </a:lnTo>
                  <a:lnTo>
                    <a:pt x="2120645" y="286132"/>
                  </a:lnTo>
                  <a:lnTo>
                    <a:pt x="2110733" y="251333"/>
                  </a:lnTo>
                  <a:lnTo>
                    <a:pt x="842632" y="251333"/>
                  </a:lnTo>
                  <a:lnTo>
                    <a:pt x="831767" y="245756"/>
                  </a:lnTo>
                  <a:lnTo>
                    <a:pt x="828016" y="233489"/>
                  </a:lnTo>
                  <a:lnTo>
                    <a:pt x="831382" y="221222"/>
                  </a:lnTo>
                  <a:lnTo>
                    <a:pt x="841870" y="215646"/>
                  </a:lnTo>
                  <a:lnTo>
                    <a:pt x="2097731" y="215646"/>
                  </a:lnTo>
                  <a:lnTo>
                    <a:pt x="2088475" y="193134"/>
                  </a:lnTo>
                  <a:lnTo>
                    <a:pt x="2065563" y="151700"/>
                  </a:lnTo>
                  <a:lnTo>
                    <a:pt x="2038610" y="114268"/>
                  </a:lnTo>
                  <a:lnTo>
                    <a:pt x="2008001" y="81307"/>
                  </a:lnTo>
                  <a:lnTo>
                    <a:pt x="1974119" y="53288"/>
                  </a:lnTo>
                  <a:lnTo>
                    <a:pt x="1937347" y="30678"/>
                  </a:lnTo>
                  <a:lnTo>
                    <a:pt x="1898070" y="13947"/>
                  </a:lnTo>
                  <a:lnTo>
                    <a:pt x="1856671" y="3565"/>
                  </a:lnTo>
                  <a:lnTo>
                    <a:pt x="1813534" y="0"/>
                  </a:lnTo>
                  <a:close/>
                </a:path>
                <a:path w="2132330" h="5198745">
                  <a:moveTo>
                    <a:pt x="2109673" y="4950764"/>
                  </a:moveTo>
                  <a:lnTo>
                    <a:pt x="1663928" y="4950764"/>
                  </a:lnTo>
                  <a:lnTo>
                    <a:pt x="1665071" y="4951044"/>
                  </a:lnTo>
                  <a:lnTo>
                    <a:pt x="1665960" y="4951603"/>
                  </a:lnTo>
                  <a:lnTo>
                    <a:pt x="1667865" y="4953812"/>
                  </a:lnTo>
                  <a:lnTo>
                    <a:pt x="1667865" y="4957140"/>
                  </a:lnTo>
                  <a:lnTo>
                    <a:pt x="1665960" y="4959362"/>
                  </a:lnTo>
                  <a:lnTo>
                    <a:pt x="1637004" y="4994757"/>
                  </a:lnTo>
                  <a:lnTo>
                    <a:pt x="1635226" y="4996980"/>
                  </a:lnTo>
                  <a:lnTo>
                    <a:pt x="1634337" y="4999189"/>
                  </a:lnTo>
                  <a:lnTo>
                    <a:pt x="1634337" y="5003596"/>
                  </a:lnTo>
                  <a:lnTo>
                    <a:pt x="1635226" y="5005819"/>
                  </a:lnTo>
                  <a:lnTo>
                    <a:pt x="1637004" y="5008029"/>
                  </a:lnTo>
                  <a:lnTo>
                    <a:pt x="1665960" y="5043449"/>
                  </a:lnTo>
                  <a:lnTo>
                    <a:pt x="1667865" y="5045671"/>
                  </a:lnTo>
                  <a:lnTo>
                    <a:pt x="1667865" y="5048973"/>
                  </a:lnTo>
                  <a:lnTo>
                    <a:pt x="1665960" y="5051183"/>
                  </a:lnTo>
                  <a:lnTo>
                    <a:pt x="1665071" y="5052301"/>
                  </a:lnTo>
                  <a:lnTo>
                    <a:pt x="1663928" y="5052847"/>
                  </a:lnTo>
                  <a:lnTo>
                    <a:pt x="2061122" y="5052847"/>
                  </a:lnTo>
                  <a:lnTo>
                    <a:pt x="2065563" y="5046680"/>
                  </a:lnTo>
                  <a:lnTo>
                    <a:pt x="2088475" y="5005246"/>
                  </a:lnTo>
                  <a:lnTo>
                    <a:pt x="2106964" y="4960278"/>
                  </a:lnTo>
                  <a:lnTo>
                    <a:pt x="2109673" y="4950764"/>
                  </a:lnTo>
                  <a:close/>
                </a:path>
                <a:path w="2132330" h="5198745">
                  <a:moveTo>
                    <a:pt x="1656096" y="4956035"/>
                  </a:moveTo>
                  <a:lnTo>
                    <a:pt x="1099540" y="4956035"/>
                  </a:lnTo>
                  <a:lnTo>
                    <a:pt x="1101318" y="4958257"/>
                  </a:lnTo>
                  <a:lnTo>
                    <a:pt x="1101318" y="5040134"/>
                  </a:lnTo>
                  <a:lnTo>
                    <a:pt x="1099540" y="5042344"/>
                  </a:lnTo>
                  <a:lnTo>
                    <a:pt x="1652379" y="5042344"/>
                  </a:lnTo>
                  <a:lnTo>
                    <a:pt x="1630654" y="5015788"/>
                  </a:lnTo>
                  <a:lnTo>
                    <a:pt x="1627987" y="5011356"/>
                  </a:lnTo>
                  <a:lnTo>
                    <a:pt x="1626209" y="5006924"/>
                  </a:lnTo>
                  <a:lnTo>
                    <a:pt x="1626209" y="4995862"/>
                  </a:lnTo>
                  <a:lnTo>
                    <a:pt x="1627987" y="4991430"/>
                  </a:lnTo>
                  <a:lnTo>
                    <a:pt x="1630654" y="4988128"/>
                  </a:lnTo>
                  <a:lnTo>
                    <a:pt x="1656096" y="4956035"/>
                  </a:lnTo>
                  <a:close/>
                </a:path>
                <a:path w="2132330" h="5198745">
                  <a:moveTo>
                    <a:pt x="1657858" y="4953812"/>
                  </a:moveTo>
                  <a:lnTo>
                    <a:pt x="460616" y="4953812"/>
                  </a:lnTo>
                  <a:lnTo>
                    <a:pt x="459701" y="4967097"/>
                  </a:lnTo>
                  <a:lnTo>
                    <a:pt x="1029817" y="4967097"/>
                  </a:lnTo>
                  <a:lnTo>
                    <a:pt x="1029817" y="4958257"/>
                  </a:lnTo>
                  <a:lnTo>
                    <a:pt x="1031595" y="4956035"/>
                  </a:lnTo>
                  <a:lnTo>
                    <a:pt x="1656096" y="4956035"/>
                  </a:lnTo>
                  <a:lnTo>
                    <a:pt x="1657858" y="4953812"/>
                  </a:lnTo>
                  <a:close/>
                </a:path>
                <a:path w="2132330" h="5198745">
                  <a:moveTo>
                    <a:pt x="2132050" y="407162"/>
                  </a:moveTo>
                  <a:lnTo>
                    <a:pt x="2075027" y="407162"/>
                  </a:lnTo>
                  <a:lnTo>
                    <a:pt x="2075027" y="4775682"/>
                  </a:lnTo>
                  <a:lnTo>
                    <a:pt x="2132050" y="4775682"/>
                  </a:lnTo>
                  <a:lnTo>
                    <a:pt x="2132050" y="407162"/>
                  </a:lnTo>
                  <a:close/>
                </a:path>
                <a:path w="2132330" h="5198745">
                  <a:moveTo>
                    <a:pt x="1270228" y="251206"/>
                  </a:moveTo>
                  <a:lnTo>
                    <a:pt x="843737" y="251206"/>
                  </a:lnTo>
                  <a:lnTo>
                    <a:pt x="843178" y="251333"/>
                  </a:lnTo>
                  <a:lnTo>
                    <a:pt x="1270736" y="251333"/>
                  </a:lnTo>
                  <a:lnTo>
                    <a:pt x="1270228" y="251206"/>
                  </a:lnTo>
                  <a:close/>
                </a:path>
                <a:path w="2132330" h="5198745">
                  <a:moveTo>
                    <a:pt x="2097731" y="215646"/>
                  </a:moveTo>
                  <a:lnTo>
                    <a:pt x="1272133" y="215646"/>
                  </a:lnTo>
                  <a:lnTo>
                    <a:pt x="1282587" y="221222"/>
                  </a:lnTo>
                  <a:lnTo>
                    <a:pt x="1285944" y="233489"/>
                  </a:lnTo>
                  <a:lnTo>
                    <a:pt x="1282206" y="245756"/>
                  </a:lnTo>
                  <a:lnTo>
                    <a:pt x="1271371" y="251333"/>
                  </a:lnTo>
                  <a:lnTo>
                    <a:pt x="2110733" y="251333"/>
                  </a:lnTo>
                  <a:lnTo>
                    <a:pt x="2106964" y="238101"/>
                  </a:lnTo>
                  <a:lnTo>
                    <a:pt x="2097731" y="215646"/>
                  </a:lnTo>
                  <a:close/>
                </a:path>
                <a:path w="2132330" h="5198745">
                  <a:moveTo>
                    <a:pt x="1270482" y="215646"/>
                  </a:moveTo>
                  <a:lnTo>
                    <a:pt x="843445" y="215646"/>
                  </a:lnTo>
                  <a:lnTo>
                    <a:pt x="844295" y="215773"/>
                  </a:lnTo>
                  <a:lnTo>
                    <a:pt x="1269593" y="215773"/>
                  </a:lnTo>
                  <a:lnTo>
                    <a:pt x="1270482" y="215646"/>
                  </a:lnTo>
                  <a:close/>
                </a:path>
              </a:pathLst>
            </a:custGeom>
            <a:solidFill>
              <a:srgbClr val="392F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587495" y="1770887"/>
              <a:ext cx="2072639" cy="45262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810755" y="1772411"/>
              <a:ext cx="2016251" cy="44759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678924" y="1775459"/>
              <a:ext cx="2031492" cy="441655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541776" y="1426463"/>
              <a:ext cx="8220709" cy="5224780"/>
            </a:xfrm>
            <a:custGeom>
              <a:avLst/>
              <a:gdLst/>
              <a:ahLst/>
              <a:cxnLst/>
              <a:rect l="l" t="t" r="r" b="b"/>
              <a:pathLst>
                <a:path w="8220709" h="5224780">
                  <a:moveTo>
                    <a:pt x="2129028" y="391414"/>
                  </a:moveTo>
                  <a:lnTo>
                    <a:pt x="2126107" y="338416"/>
                  </a:lnTo>
                  <a:lnTo>
                    <a:pt x="2117636" y="287553"/>
                  </a:lnTo>
                  <a:lnTo>
                    <a:pt x="2103970" y="239280"/>
                  </a:lnTo>
                  <a:lnTo>
                    <a:pt x="2085517" y="194094"/>
                  </a:lnTo>
                  <a:lnTo>
                    <a:pt x="2072132" y="169735"/>
                  </a:lnTo>
                  <a:lnTo>
                    <a:pt x="2072132" y="409194"/>
                  </a:lnTo>
                  <a:lnTo>
                    <a:pt x="2072132" y="4799482"/>
                  </a:lnTo>
                  <a:lnTo>
                    <a:pt x="1665478" y="4799482"/>
                  </a:lnTo>
                  <a:lnTo>
                    <a:pt x="1665478" y="4978514"/>
                  </a:lnTo>
                  <a:lnTo>
                    <a:pt x="1665478" y="4981854"/>
                  </a:lnTo>
                  <a:lnTo>
                    <a:pt x="1663700" y="4984077"/>
                  </a:lnTo>
                  <a:lnTo>
                    <a:pt x="1634744" y="5019649"/>
                  </a:lnTo>
                  <a:lnTo>
                    <a:pt x="1632966" y="5021885"/>
                  </a:lnTo>
                  <a:lnTo>
                    <a:pt x="1632077" y="5024107"/>
                  </a:lnTo>
                  <a:lnTo>
                    <a:pt x="1632077" y="5028539"/>
                  </a:lnTo>
                  <a:lnTo>
                    <a:pt x="1632966" y="5030762"/>
                  </a:lnTo>
                  <a:lnTo>
                    <a:pt x="1634744" y="5032997"/>
                  </a:lnTo>
                  <a:lnTo>
                    <a:pt x="1663700" y="5068595"/>
                  </a:lnTo>
                  <a:lnTo>
                    <a:pt x="1665478" y="5070818"/>
                  </a:lnTo>
                  <a:lnTo>
                    <a:pt x="1665478" y="5074132"/>
                  </a:lnTo>
                  <a:lnTo>
                    <a:pt x="1663700" y="5076368"/>
                  </a:lnTo>
                  <a:lnTo>
                    <a:pt x="1662684" y="5077472"/>
                  </a:lnTo>
                  <a:lnTo>
                    <a:pt x="1661541" y="5078031"/>
                  </a:lnTo>
                  <a:lnTo>
                    <a:pt x="1659382" y="5078031"/>
                  </a:lnTo>
                  <a:lnTo>
                    <a:pt x="1628394" y="5040795"/>
                  </a:lnTo>
                  <a:lnTo>
                    <a:pt x="1623949" y="5031879"/>
                  </a:lnTo>
                  <a:lnTo>
                    <a:pt x="1623949" y="5020767"/>
                  </a:lnTo>
                  <a:lnTo>
                    <a:pt x="1625727" y="5016309"/>
                  </a:lnTo>
                  <a:lnTo>
                    <a:pt x="1628394" y="5012995"/>
                  </a:lnTo>
                  <a:lnTo>
                    <a:pt x="1653832" y="4980737"/>
                  </a:lnTo>
                  <a:lnTo>
                    <a:pt x="1655584" y="4978514"/>
                  </a:lnTo>
                  <a:lnTo>
                    <a:pt x="1657350" y="4976279"/>
                  </a:lnTo>
                  <a:lnTo>
                    <a:pt x="1658239" y="4975720"/>
                  </a:lnTo>
                  <a:lnTo>
                    <a:pt x="1659382" y="4975441"/>
                  </a:lnTo>
                  <a:lnTo>
                    <a:pt x="1661541" y="4975441"/>
                  </a:lnTo>
                  <a:lnTo>
                    <a:pt x="1662684" y="4975720"/>
                  </a:lnTo>
                  <a:lnTo>
                    <a:pt x="1663700" y="4976279"/>
                  </a:lnTo>
                  <a:lnTo>
                    <a:pt x="1665478" y="4978514"/>
                  </a:lnTo>
                  <a:lnTo>
                    <a:pt x="1665478" y="4799482"/>
                  </a:lnTo>
                  <a:lnTo>
                    <a:pt x="1099820" y="4799482"/>
                  </a:lnTo>
                  <a:lnTo>
                    <a:pt x="1099820" y="4982959"/>
                  </a:lnTo>
                  <a:lnTo>
                    <a:pt x="1099820" y="5065242"/>
                  </a:lnTo>
                  <a:lnTo>
                    <a:pt x="1097915" y="5067478"/>
                  </a:lnTo>
                  <a:lnTo>
                    <a:pt x="1030224" y="5067478"/>
                  </a:lnTo>
                  <a:lnTo>
                    <a:pt x="1028319" y="5065242"/>
                  </a:lnTo>
                  <a:lnTo>
                    <a:pt x="1028319" y="4991849"/>
                  </a:lnTo>
                  <a:lnTo>
                    <a:pt x="1028319" y="4982959"/>
                  </a:lnTo>
                  <a:lnTo>
                    <a:pt x="1030224" y="4980737"/>
                  </a:lnTo>
                  <a:lnTo>
                    <a:pt x="1097915" y="4980737"/>
                  </a:lnTo>
                  <a:lnTo>
                    <a:pt x="1099820" y="4982959"/>
                  </a:lnTo>
                  <a:lnTo>
                    <a:pt x="1099820" y="4799482"/>
                  </a:lnTo>
                  <a:lnTo>
                    <a:pt x="459994" y="4799482"/>
                  </a:lnTo>
                  <a:lnTo>
                    <a:pt x="459994" y="4978514"/>
                  </a:lnTo>
                  <a:lnTo>
                    <a:pt x="459105" y="4991849"/>
                  </a:lnTo>
                  <a:lnTo>
                    <a:pt x="379603" y="4991849"/>
                  </a:lnTo>
                  <a:lnTo>
                    <a:pt x="379603" y="4978514"/>
                  </a:lnTo>
                  <a:lnTo>
                    <a:pt x="459994" y="4978514"/>
                  </a:lnTo>
                  <a:lnTo>
                    <a:pt x="459994" y="4799482"/>
                  </a:lnTo>
                  <a:lnTo>
                    <a:pt x="61468" y="4799482"/>
                  </a:lnTo>
                  <a:lnTo>
                    <a:pt x="61468" y="409194"/>
                  </a:lnTo>
                  <a:lnTo>
                    <a:pt x="2072132" y="409194"/>
                  </a:lnTo>
                  <a:lnTo>
                    <a:pt x="2072132" y="169735"/>
                  </a:lnTo>
                  <a:lnTo>
                    <a:pt x="2035721" y="114846"/>
                  </a:lnTo>
                  <a:lnTo>
                    <a:pt x="2005152" y="81724"/>
                  </a:lnTo>
                  <a:lnTo>
                    <a:pt x="1971319" y="53568"/>
                  </a:lnTo>
                  <a:lnTo>
                    <a:pt x="1934591" y="30835"/>
                  </a:lnTo>
                  <a:lnTo>
                    <a:pt x="1895348" y="14020"/>
                  </a:lnTo>
                  <a:lnTo>
                    <a:pt x="1853984" y="3594"/>
                  </a:lnTo>
                  <a:lnTo>
                    <a:pt x="1810893" y="0"/>
                  </a:lnTo>
                  <a:lnTo>
                    <a:pt x="1284058" y="0"/>
                  </a:lnTo>
                  <a:lnTo>
                    <a:pt x="1284058" y="234632"/>
                  </a:lnTo>
                  <a:lnTo>
                    <a:pt x="1280325" y="246989"/>
                  </a:lnTo>
                  <a:lnTo>
                    <a:pt x="1269492" y="252603"/>
                  </a:lnTo>
                  <a:lnTo>
                    <a:pt x="1268984" y="252603"/>
                  </a:lnTo>
                  <a:lnTo>
                    <a:pt x="1268349" y="252476"/>
                  </a:lnTo>
                  <a:lnTo>
                    <a:pt x="842518" y="252476"/>
                  </a:lnTo>
                  <a:lnTo>
                    <a:pt x="842010" y="252603"/>
                  </a:lnTo>
                  <a:lnTo>
                    <a:pt x="841502" y="252603"/>
                  </a:lnTo>
                  <a:lnTo>
                    <a:pt x="830592" y="246989"/>
                  </a:lnTo>
                  <a:lnTo>
                    <a:pt x="826833" y="234632"/>
                  </a:lnTo>
                  <a:lnTo>
                    <a:pt x="830211" y="222288"/>
                  </a:lnTo>
                  <a:lnTo>
                    <a:pt x="840740" y="216662"/>
                  </a:lnTo>
                  <a:lnTo>
                    <a:pt x="841502" y="216662"/>
                  </a:lnTo>
                  <a:lnTo>
                    <a:pt x="843153" y="216916"/>
                  </a:lnTo>
                  <a:lnTo>
                    <a:pt x="1267841" y="216916"/>
                  </a:lnTo>
                  <a:lnTo>
                    <a:pt x="1269492" y="216662"/>
                  </a:lnTo>
                  <a:lnTo>
                    <a:pt x="1270254" y="216662"/>
                  </a:lnTo>
                  <a:lnTo>
                    <a:pt x="1280706" y="222288"/>
                  </a:lnTo>
                  <a:lnTo>
                    <a:pt x="1284058" y="234632"/>
                  </a:lnTo>
                  <a:lnTo>
                    <a:pt x="1284058" y="0"/>
                  </a:lnTo>
                  <a:lnTo>
                    <a:pt x="318135" y="0"/>
                  </a:lnTo>
                  <a:lnTo>
                    <a:pt x="275031" y="3594"/>
                  </a:lnTo>
                  <a:lnTo>
                    <a:pt x="233667" y="14020"/>
                  </a:lnTo>
                  <a:lnTo>
                    <a:pt x="194424" y="30835"/>
                  </a:lnTo>
                  <a:lnTo>
                    <a:pt x="157695" y="53568"/>
                  </a:lnTo>
                  <a:lnTo>
                    <a:pt x="123863" y="81724"/>
                  </a:lnTo>
                  <a:lnTo>
                    <a:pt x="93294" y="114846"/>
                  </a:lnTo>
                  <a:lnTo>
                    <a:pt x="66370" y="152463"/>
                  </a:lnTo>
                  <a:lnTo>
                    <a:pt x="43497" y="194094"/>
                  </a:lnTo>
                  <a:lnTo>
                    <a:pt x="25044" y="239280"/>
                  </a:lnTo>
                  <a:lnTo>
                    <a:pt x="11379" y="287553"/>
                  </a:lnTo>
                  <a:lnTo>
                    <a:pt x="2908" y="338416"/>
                  </a:lnTo>
                  <a:lnTo>
                    <a:pt x="0" y="391414"/>
                  </a:lnTo>
                  <a:lnTo>
                    <a:pt x="0" y="4832832"/>
                  </a:lnTo>
                  <a:lnTo>
                    <a:pt x="2908" y="4885855"/>
                  </a:lnTo>
                  <a:lnTo>
                    <a:pt x="11379" y="4936744"/>
                  </a:lnTo>
                  <a:lnTo>
                    <a:pt x="25044" y="4985016"/>
                  </a:lnTo>
                  <a:lnTo>
                    <a:pt x="43497" y="5030203"/>
                  </a:lnTo>
                  <a:lnTo>
                    <a:pt x="66370" y="5071846"/>
                  </a:lnTo>
                  <a:lnTo>
                    <a:pt x="93294" y="5109464"/>
                  </a:lnTo>
                  <a:lnTo>
                    <a:pt x="123863" y="5142585"/>
                  </a:lnTo>
                  <a:lnTo>
                    <a:pt x="157695" y="5170729"/>
                  </a:lnTo>
                  <a:lnTo>
                    <a:pt x="194424" y="5193449"/>
                  </a:lnTo>
                  <a:lnTo>
                    <a:pt x="233667" y="5210264"/>
                  </a:lnTo>
                  <a:lnTo>
                    <a:pt x="275031" y="5220690"/>
                  </a:lnTo>
                  <a:lnTo>
                    <a:pt x="318135" y="5224272"/>
                  </a:lnTo>
                  <a:lnTo>
                    <a:pt x="1810893" y="5224272"/>
                  </a:lnTo>
                  <a:lnTo>
                    <a:pt x="1853984" y="5220690"/>
                  </a:lnTo>
                  <a:lnTo>
                    <a:pt x="1895348" y="5210264"/>
                  </a:lnTo>
                  <a:lnTo>
                    <a:pt x="1934591" y="5193449"/>
                  </a:lnTo>
                  <a:lnTo>
                    <a:pt x="1971319" y="5170729"/>
                  </a:lnTo>
                  <a:lnTo>
                    <a:pt x="2005152" y="5142585"/>
                  </a:lnTo>
                  <a:lnTo>
                    <a:pt x="2035721" y="5109464"/>
                  </a:lnTo>
                  <a:lnTo>
                    <a:pt x="2058212" y="5078031"/>
                  </a:lnTo>
                  <a:lnTo>
                    <a:pt x="2062645" y="5071846"/>
                  </a:lnTo>
                  <a:lnTo>
                    <a:pt x="2085517" y="5030203"/>
                  </a:lnTo>
                  <a:lnTo>
                    <a:pt x="2103970" y="4985016"/>
                  </a:lnTo>
                  <a:lnTo>
                    <a:pt x="2117636" y="4936744"/>
                  </a:lnTo>
                  <a:lnTo>
                    <a:pt x="2126107" y="4885855"/>
                  </a:lnTo>
                  <a:lnTo>
                    <a:pt x="2129028" y="4832832"/>
                  </a:lnTo>
                  <a:lnTo>
                    <a:pt x="2129028" y="4799482"/>
                  </a:lnTo>
                  <a:lnTo>
                    <a:pt x="2129028" y="409194"/>
                  </a:lnTo>
                  <a:lnTo>
                    <a:pt x="2129028" y="391414"/>
                  </a:lnTo>
                  <a:close/>
                </a:path>
                <a:path w="8220709" h="5224780">
                  <a:moveTo>
                    <a:pt x="5337048" y="391414"/>
                  </a:moveTo>
                  <a:lnTo>
                    <a:pt x="5334127" y="338416"/>
                  </a:lnTo>
                  <a:lnTo>
                    <a:pt x="5325656" y="287553"/>
                  </a:lnTo>
                  <a:lnTo>
                    <a:pt x="5311991" y="239280"/>
                  </a:lnTo>
                  <a:lnTo>
                    <a:pt x="5293538" y="194094"/>
                  </a:lnTo>
                  <a:lnTo>
                    <a:pt x="5280152" y="169735"/>
                  </a:lnTo>
                  <a:lnTo>
                    <a:pt x="5280152" y="409194"/>
                  </a:lnTo>
                  <a:lnTo>
                    <a:pt x="5280152" y="4799482"/>
                  </a:lnTo>
                  <a:lnTo>
                    <a:pt x="4873498" y="4799482"/>
                  </a:lnTo>
                  <a:lnTo>
                    <a:pt x="4873498" y="4978514"/>
                  </a:lnTo>
                  <a:lnTo>
                    <a:pt x="4873498" y="4981854"/>
                  </a:lnTo>
                  <a:lnTo>
                    <a:pt x="4871720" y="4984077"/>
                  </a:lnTo>
                  <a:lnTo>
                    <a:pt x="4842764" y="5019649"/>
                  </a:lnTo>
                  <a:lnTo>
                    <a:pt x="4840986" y="5021885"/>
                  </a:lnTo>
                  <a:lnTo>
                    <a:pt x="4840097" y="5024107"/>
                  </a:lnTo>
                  <a:lnTo>
                    <a:pt x="4840097" y="5028539"/>
                  </a:lnTo>
                  <a:lnTo>
                    <a:pt x="4840986" y="5030762"/>
                  </a:lnTo>
                  <a:lnTo>
                    <a:pt x="4842764" y="5032997"/>
                  </a:lnTo>
                  <a:lnTo>
                    <a:pt x="4871720" y="5068595"/>
                  </a:lnTo>
                  <a:lnTo>
                    <a:pt x="4873498" y="5070818"/>
                  </a:lnTo>
                  <a:lnTo>
                    <a:pt x="4873498" y="5074132"/>
                  </a:lnTo>
                  <a:lnTo>
                    <a:pt x="4871720" y="5076368"/>
                  </a:lnTo>
                  <a:lnTo>
                    <a:pt x="4870704" y="5077472"/>
                  </a:lnTo>
                  <a:lnTo>
                    <a:pt x="4869561" y="5078031"/>
                  </a:lnTo>
                  <a:lnTo>
                    <a:pt x="4867402" y="5078031"/>
                  </a:lnTo>
                  <a:lnTo>
                    <a:pt x="4836414" y="5040795"/>
                  </a:lnTo>
                  <a:lnTo>
                    <a:pt x="4831969" y="5031879"/>
                  </a:lnTo>
                  <a:lnTo>
                    <a:pt x="4831969" y="5020767"/>
                  </a:lnTo>
                  <a:lnTo>
                    <a:pt x="4833747" y="5016309"/>
                  </a:lnTo>
                  <a:lnTo>
                    <a:pt x="4836414" y="5012995"/>
                  </a:lnTo>
                  <a:lnTo>
                    <a:pt x="4861852" y="4980737"/>
                  </a:lnTo>
                  <a:lnTo>
                    <a:pt x="4863604" y="4978514"/>
                  </a:lnTo>
                  <a:lnTo>
                    <a:pt x="4865370" y="4976279"/>
                  </a:lnTo>
                  <a:lnTo>
                    <a:pt x="4866259" y="4975720"/>
                  </a:lnTo>
                  <a:lnTo>
                    <a:pt x="4867402" y="4975441"/>
                  </a:lnTo>
                  <a:lnTo>
                    <a:pt x="4869561" y="4975441"/>
                  </a:lnTo>
                  <a:lnTo>
                    <a:pt x="4870704" y="4975720"/>
                  </a:lnTo>
                  <a:lnTo>
                    <a:pt x="4871720" y="4976279"/>
                  </a:lnTo>
                  <a:lnTo>
                    <a:pt x="4873498" y="4978514"/>
                  </a:lnTo>
                  <a:lnTo>
                    <a:pt x="4873498" y="4799482"/>
                  </a:lnTo>
                  <a:lnTo>
                    <a:pt x="4307840" y="4799482"/>
                  </a:lnTo>
                  <a:lnTo>
                    <a:pt x="4307840" y="4982959"/>
                  </a:lnTo>
                  <a:lnTo>
                    <a:pt x="4307840" y="5065242"/>
                  </a:lnTo>
                  <a:lnTo>
                    <a:pt x="4305935" y="5067478"/>
                  </a:lnTo>
                  <a:lnTo>
                    <a:pt x="4238244" y="5067478"/>
                  </a:lnTo>
                  <a:lnTo>
                    <a:pt x="4236339" y="5065242"/>
                  </a:lnTo>
                  <a:lnTo>
                    <a:pt x="4236339" y="4991849"/>
                  </a:lnTo>
                  <a:lnTo>
                    <a:pt x="4236339" y="4982959"/>
                  </a:lnTo>
                  <a:lnTo>
                    <a:pt x="4238244" y="4980737"/>
                  </a:lnTo>
                  <a:lnTo>
                    <a:pt x="4305935" y="4980737"/>
                  </a:lnTo>
                  <a:lnTo>
                    <a:pt x="4307840" y="4982959"/>
                  </a:lnTo>
                  <a:lnTo>
                    <a:pt x="4307840" y="4799482"/>
                  </a:lnTo>
                  <a:lnTo>
                    <a:pt x="3668014" y="4799482"/>
                  </a:lnTo>
                  <a:lnTo>
                    <a:pt x="3668014" y="4978514"/>
                  </a:lnTo>
                  <a:lnTo>
                    <a:pt x="3667125" y="4991849"/>
                  </a:lnTo>
                  <a:lnTo>
                    <a:pt x="3587623" y="4991849"/>
                  </a:lnTo>
                  <a:lnTo>
                    <a:pt x="3587623" y="4978514"/>
                  </a:lnTo>
                  <a:lnTo>
                    <a:pt x="3668014" y="4978514"/>
                  </a:lnTo>
                  <a:lnTo>
                    <a:pt x="3668014" y="4799482"/>
                  </a:lnTo>
                  <a:lnTo>
                    <a:pt x="3269488" y="4799482"/>
                  </a:lnTo>
                  <a:lnTo>
                    <a:pt x="3269488" y="409194"/>
                  </a:lnTo>
                  <a:lnTo>
                    <a:pt x="5280152" y="409194"/>
                  </a:lnTo>
                  <a:lnTo>
                    <a:pt x="5280152" y="169735"/>
                  </a:lnTo>
                  <a:lnTo>
                    <a:pt x="5243741" y="114846"/>
                  </a:lnTo>
                  <a:lnTo>
                    <a:pt x="5213172" y="81724"/>
                  </a:lnTo>
                  <a:lnTo>
                    <a:pt x="5179339" y="53568"/>
                  </a:lnTo>
                  <a:lnTo>
                    <a:pt x="5142611" y="30835"/>
                  </a:lnTo>
                  <a:lnTo>
                    <a:pt x="5103368" y="14020"/>
                  </a:lnTo>
                  <a:lnTo>
                    <a:pt x="5062004" y="3594"/>
                  </a:lnTo>
                  <a:lnTo>
                    <a:pt x="5018913" y="0"/>
                  </a:lnTo>
                  <a:lnTo>
                    <a:pt x="4492079" y="0"/>
                  </a:lnTo>
                  <a:lnTo>
                    <a:pt x="4492079" y="234632"/>
                  </a:lnTo>
                  <a:lnTo>
                    <a:pt x="4488345" y="246989"/>
                  </a:lnTo>
                  <a:lnTo>
                    <a:pt x="4477512" y="252603"/>
                  </a:lnTo>
                  <a:lnTo>
                    <a:pt x="4477004" y="252603"/>
                  </a:lnTo>
                  <a:lnTo>
                    <a:pt x="4476369" y="252476"/>
                  </a:lnTo>
                  <a:lnTo>
                    <a:pt x="4050538" y="252476"/>
                  </a:lnTo>
                  <a:lnTo>
                    <a:pt x="4050030" y="252603"/>
                  </a:lnTo>
                  <a:lnTo>
                    <a:pt x="4049522" y="252603"/>
                  </a:lnTo>
                  <a:lnTo>
                    <a:pt x="4038612" y="246989"/>
                  </a:lnTo>
                  <a:lnTo>
                    <a:pt x="4034853" y="234632"/>
                  </a:lnTo>
                  <a:lnTo>
                    <a:pt x="4038231" y="222288"/>
                  </a:lnTo>
                  <a:lnTo>
                    <a:pt x="4048760" y="216662"/>
                  </a:lnTo>
                  <a:lnTo>
                    <a:pt x="4049522" y="216662"/>
                  </a:lnTo>
                  <a:lnTo>
                    <a:pt x="4051173" y="216916"/>
                  </a:lnTo>
                  <a:lnTo>
                    <a:pt x="4475861" y="216916"/>
                  </a:lnTo>
                  <a:lnTo>
                    <a:pt x="4477512" y="216662"/>
                  </a:lnTo>
                  <a:lnTo>
                    <a:pt x="4478274" y="216662"/>
                  </a:lnTo>
                  <a:lnTo>
                    <a:pt x="4488726" y="222288"/>
                  </a:lnTo>
                  <a:lnTo>
                    <a:pt x="4492079" y="234632"/>
                  </a:lnTo>
                  <a:lnTo>
                    <a:pt x="4492079" y="0"/>
                  </a:lnTo>
                  <a:lnTo>
                    <a:pt x="3526155" y="0"/>
                  </a:lnTo>
                  <a:lnTo>
                    <a:pt x="3483051" y="3594"/>
                  </a:lnTo>
                  <a:lnTo>
                    <a:pt x="3441687" y="14020"/>
                  </a:lnTo>
                  <a:lnTo>
                    <a:pt x="3402444" y="30835"/>
                  </a:lnTo>
                  <a:lnTo>
                    <a:pt x="3365716" y="53568"/>
                  </a:lnTo>
                  <a:lnTo>
                    <a:pt x="3331883" y="81724"/>
                  </a:lnTo>
                  <a:lnTo>
                    <a:pt x="3301314" y="114846"/>
                  </a:lnTo>
                  <a:lnTo>
                    <a:pt x="3274390" y="152463"/>
                  </a:lnTo>
                  <a:lnTo>
                    <a:pt x="3251517" y="194094"/>
                  </a:lnTo>
                  <a:lnTo>
                    <a:pt x="3233064" y="239280"/>
                  </a:lnTo>
                  <a:lnTo>
                    <a:pt x="3219399" y="287553"/>
                  </a:lnTo>
                  <a:lnTo>
                    <a:pt x="3210928" y="338416"/>
                  </a:lnTo>
                  <a:lnTo>
                    <a:pt x="3208020" y="391414"/>
                  </a:lnTo>
                  <a:lnTo>
                    <a:pt x="3208020" y="4832832"/>
                  </a:lnTo>
                  <a:lnTo>
                    <a:pt x="3210928" y="4885855"/>
                  </a:lnTo>
                  <a:lnTo>
                    <a:pt x="3219399" y="4936744"/>
                  </a:lnTo>
                  <a:lnTo>
                    <a:pt x="3233064" y="4985016"/>
                  </a:lnTo>
                  <a:lnTo>
                    <a:pt x="3251517" y="5030203"/>
                  </a:lnTo>
                  <a:lnTo>
                    <a:pt x="3274390" y="5071846"/>
                  </a:lnTo>
                  <a:lnTo>
                    <a:pt x="3301314" y="5109464"/>
                  </a:lnTo>
                  <a:lnTo>
                    <a:pt x="3331883" y="5142585"/>
                  </a:lnTo>
                  <a:lnTo>
                    <a:pt x="3365716" y="5170729"/>
                  </a:lnTo>
                  <a:lnTo>
                    <a:pt x="3402444" y="5193449"/>
                  </a:lnTo>
                  <a:lnTo>
                    <a:pt x="3441687" y="5210264"/>
                  </a:lnTo>
                  <a:lnTo>
                    <a:pt x="3483051" y="5220690"/>
                  </a:lnTo>
                  <a:lnTo>
                    <a:pt x="3526155" y="5224272"/>
                  </a:lnTo>
                  <a:lnTo>
                    <a:pt x="5018913" y="5224272"/>
                  </a:lnTo>
                  <a:lnTo>
                    <a:pt x="5062004" y="5220690"/>
                  </a:lnTo>
                  <a:lnTo>
                    <a:pt x="5103368" y="5210264"/>
                  </a:lnTo>
                  <a:lnTo>
                    <a:pt x="5142611" y="5193449"/>
                  </a:lnTo>
                  <a:lnTo>
                    <a:pt x="5179339" y="5170729"/>
                  </a:lnTo>
                  <a:lnTo>
                    <a:pt x="5213172" y="5142585"/>
                  </a:lnTo>
                  <a:lnTo>
                    <a:pt x="5243741" y="5109464"/>
                  </a:lnTo>
                  <a:lnTo>
                    <a:pt x="5266233" y="5078031"/>
                  </a:lnTo>
                  <a:lnTo>
                    <a:pt x="5270665" y="5071846"/>
                  </a:lnTo>
                  <a:lnTo>
                    <a:pt x="5293538" y="5030203"/>
                  </a:lnTo>
                  <a:lnTo>
                    <a:pt x="5311991" y="4985016"/>
                  </a:lnTo>
                  <a:lnTo>
                    <a:pt x="5325656" y="4936744"/>
                  </a:lnTo>
                  <a:lnTo>
                    <a:pt x="5334127" y="4885855"/>
                  </a:lnTo>
                  <a:lnTo>
                    <a:pt x="5337048" y="4832832"/>
                  </a:lnTo>
                  <a:lnTo>
                    <a:pt x="5337048" y="4799482"/>
                  </a:lnTo>
                  <a:lnTo>
                    <a:pt x="5337048" y="409194"/>
                  </a:lnTo>
                  <a:lnTo>
                    <a:pt x="5337048" y="391414"/>
                  </a:lnTo>
                  <a:close/>
                </a:path>
                <a:path w="8220709" h="5224780">
                  <a:moveTo>
                    <a:pt x="8220456" y="391414"/>
                  </a:moveTo>
                  <a:lnTo>
                    <a:pt x="8217535" y="338416"/>
                  </a:lnTo>
                  <a:lnTo>
                    <a:pt x="8209064" y="287553"/>
                  </a:lnTo>
                  <a:lnTo>
                    <a:pt x="8195399" y="239280"/>
                  </a:lnTo>
                  <a:lnTo>
                    <a:pt x="8176946" y="194094"/>
                  </a:lnTo>
                  <a:lnTo>
                    <a:pt x="8163560" y="169735"/>
                  </a:lnTo>
                  <a:lnTo>
                    <a:pt x="8163560" y="409194"/>
                  </a:lnTo>
                  <a:lnTo>
                    <a:pt x="8163560" y="4799482"/>
                  </a:lnTo>
                  <a:lnTo>
                    <a:pt x="7756906" y="4799482"/>
                  </a:lnTo>
                  <a:lnTo>
                    <a:pt x="7756906" y="4978514"/>
                  </a:lnTo>
                  <a:lnTo>
                    <a:pt x="7756906" y="4981854"/>
                  </a:lnTo>
                  <a:lnTo>
                    <a:pt x="7755128" y="4984077"/>
                  </a:lnTo>
                  <a:lnTo>
                    <a:pt x="7726172" y="5019649"/>
                  </a:lnTo>
                  <a:lnTo>
                    <a:pt x="7724394" y="5021885"/>
                  </a:lnTo>
                  <a:lnTo>
                    <a:pt x="7723505" y="5024107"/>
                  </a:lnTo>
                  <a:lnTo>
                    <a:pt x="7723505" y="5028539"/>
                  </a:lnTo>
                  <a:lnTo>
                    <a:pt x="7724394" y="5030762"/>
                  </a:lnTo>
                  <a:lnTo>
                    <a:pt x="7726172" y="5032997"/>
                  </a:lnTo>
                  <a:lnTo>
                    <a:pt x="7755128" y="5068595"/>
                  </a:lnTo>
                  <a:lnTo>
                    <a:pt x="7756906" y="5070818"/>
                  </a:lnTo>
                  <a:lnTo>
                    <a:pt x="7756906" y="5074132"/>
                  </a:lnTo>
                  <a:lnTo>
                    <a:pt x="7755128" y="5076368"/>
                  </a:lnTo>
                  <a:lnTo>
                    <a:pt x="7754112" y="5077472"/>
                  </a:lnTo>
                  <a:lnTo>
                    <a:pt x="7752969" y="5078031"/>
                  </a:lnTo>
                  <a:lnTo>
                    <a:pt x="7750810" y="5078031"/>
                  </a:lnTo>
                  <a:lnTo>
                    <a:pt x="7719822" y="5040795"/>
                  </a:lnTo>
                  <a:lnTo>
                    <a:pt x="7715377" y="5031879"/>
                  </a:lnTo>
                  <a:lnTo>
                    <a:pt x="7715377" y="5020767"/>
                  </a:lnTo>
                  <a:lnTo>
                    <a:pt x="7717155" y="5016309"/>
                  </a:lnTo>
                  <a:lnTo>
                    <a:pt x="7719822" y="5012995"/>
                  </a:lnTo>
                  <a:lnTo>
                    <a:pt x="7745260" y="4980737"/>
                  </a:lnTo>
                  <a:lnTo>
                    <a:pt x="7747013" y="4978514"/>
                  </a:lnTo>
                  <a:lnTo>
                    <a:pt x="7748778" y="4976279"/>
                  </a:lnTo>
                  <a:lnTo>
                    <a:pt x="7749667" y="4975720"/>
                  </a:lnTo>
                  <a:lnTo>
                    <a:pt x="7750810" y="4975441"/>
                  </a:lnTo>
                  <a:lnTo>
                    <a:pt x="7752969" y="4975441"/>
                  </a:lnTo>
                  <a:lnTo>
                    <a:pt x="7754112" y="4975720"/>
                  </a:lnTo>
                  <a:lnTo>
                    <a:pt x="7755128" y="4976279"/>
                  </a:lnTo>
                  <a:lnTo>
                    <a:pt x="7756906" y="4978514"/>
                  </a:lnTo>
                  <a:lnTo>
                    <a:pt x="7756906" y="4799482"/>
                  </a:lnTo>
                  <a:lnTo>
                    <a:pt x="7191248" y="4799482"/>
                  </a:lnTo>
                  <a:lnTo>
                    <a:pt x="7191248" y="4982959"/>
                  </a:lnTo>
                  <a:lnTo>
                    <a:pt x="7191248" y="5065242"/>
                  </a:lnTo>
                  <a:lnTo>
                    <a:pt x="7189343" y="5067478"/>
                  </a:lnTo>
                  <a:lnTo>
                    <a:pt x="7121652" y="5067478"/>
                  </a:lnTo>
                  <a:lnTo>
                    <a:pt x="7119747" y="5065242"/>
                  </a:lnTo>
                  <a:lnTo>
                    <a:pt x="7119747" y="4991849"/>
                  </a:lnTo>
                  <a:lnTo>
                    <a:pt x="7119747" y="4982959"/>
                  </a:lnTo>
                  <a:lnTo>
                    <a:pt x="7121652" y="4980737"/>
                  </a:lnTo>
                  <a:lnTo>
                    <a:pt x="7189343" y="4980737"/>
                  </a:lnTo>
                  <a:lnTo>
                    <a:pt x="7191248" y="4982959"/>
                  </a:lnTo>
                  <a:lnTo>
                    <a:pt x="7191248" y="4799482"/>
                  </a:lnTo>
                  <a:lnTo>
                    <a:pt x="6551422" y="4799482"/>
                  </a:lnTo>
                  <a:lnTo>
                    <a:pt x="6551422" y="4978514"/>
                  </a:lnTo>
                  <a:lnTo>
                    <a:pt x="6550533" y="4991849"/>
                  </a:lnTo>
                  <a:lnTo>
                    <a:pt x="6471031" y="4991849"/>
                  </a:lnTo>
                  <a:lnTo>
                    <a:pt x="6471031" y="4978514"/>
                  </a:lnTo>
                  <a:lnTo>
                    <a:pt x="6551422" y="4978514"/>
                  </a:lnTo>
                  <a:lnTo>
                    <a:pt x="6551422" y="4799482"/>
                  </a:lnTo>
                  <a:lnTo>
                    <a:pt x="6152896" y="4799482"/>
                  </a:lnTo>
                  <a:lnTo>
                    <a:pt x="6152896" y="409194"/>
                  </a:lnTo>
                  <a:lnTo>
                    <a:pt x="8163560" y="409194"/>
                  </a:lnTo>
                  <a:lnTo>
                    <a:pt x="8163560" y="169735"/>
                  </a:lnTo>
                  <a:lnTo>
                    <a:pt x="8127149" y="114846"/>
                  </a:lnTo>
                  <a:lnTo>
                    <a:pt x="8096580" y="81724"/>
                  </a:lnTo>
                  <a:lnTo>
                    <a:pt x="8062747" y="53568"/>
                  </a:lnTo>
                  <a:lnTo>
                    <a:pt x="8026019" y="30835"/>
                  </a:lnTo>
                  <a:lnTo>
                    <a:pt x="7986776" y="14020"/>
                  </a:lnTo>
                  <a:lnTo>
                    <a:pt x="7945412" y="3594"/>
                  </a:lnTo>
                  <a:lnTo>
                    <a:pt x="7902321" y="0"/>
                  </a:lnTo>
                  <a:lnTo>
                    <a:pt x="7375487" y="0"/>
                  </a:lnTo>
                  <a:lnTo>
                    <a:pt x="7375487" y="234632"/>
                  </a:lnTo>
                  <a:lnTo>
                    <a:pt x="7371753" y="246989"/>
                  </a:lnTo>
                  <a:lnTo>
                    <a:pt x="7360920" y="252603"/>
                  </a:lnTo>
                  <a:lnTo>
                    <a:pt x="7360412" y="252603"/>
                  </a:lnTo>
                  <a:lnTo>
                    <a:pt x="7359777" y="252476"/>
                  </a:lnTo>
                  <a:lnTo>
                    <a:pt x="6933946" y="252476"/>
                  </a:lnTo>
                  <a:lnTo>
                    <a:pt x="6933438" y="252603"/>
                  </a:lnTo>
                  <a:lnTo>
                    <a:pt x="6932930" y="252603"/>
                  </a:lnTo>
                  <a:lnTo>
                    <a:pt x="6922021" y="246989"/>
                  </a:lnTo>
                  <a:lnTo>
                    <a:pt x="6918261" y="234632"/>
                  </a:lnTo>
                  <a:lnTo>
                    <a:pt x="6921640" y="222288"/>
                  </a:lnTo>
                  <a:lnTo>
                    <a:pt x="6932168" y="216662"/>
                  </a:lnTo>
                  <a:lnTo>
                    <a:pt x="6932930" y="216662"/>
                  </a:lnTo>
                  <a:lnTo>
                    <a:pt x="6934581" y="216916"/>
                  </a:lnTo>
                  <a:lnTo>
                    <a:pt x="7359269" y="216916"/>
                  </a:lnTo>
                  <a:lnTo>
                    <a:pt x="7360920" y="216662"/>
                  </a:lnTo>
                  <a:lnTo>
                    <a:pt x="7361682" y="216662"/>
                  </a:lnTo>
                  <a:lnTo>
                    <a:pt x="7372134" y="222288"/>
                  </a:lnTo>
                  <a:lnTo>
                    <a:pt x="7375487" y="234632"/>
                  </a:lnTo>
                  <a:lnTo>
                    <a:pt x="7375487" y="0"/>
                  </a:lnTo>
                  <a:lnTo>
                    <a:pt x="6409563" y="0"/>
                  </a:lnTo>
                  <a:lnTo>
                    <a:pt x="6366459" y="3594"/>
                  </a:lnTo>
                  <a:lnTo>
                    <a:pt x="6325095" y="14020"/>
                  </a:lnTo>
                  <a:lnTo>
                    <a:pt x="6285852" y="30835"/>
                  </a:lnTo>
                  <a:lnTo>
                    <a:pt x="6249124" y="53568"/>
                  </a:lnTo>
                  <a:lnTo>
                    <a:pt x="6215291" y="81724"/>
                  </a:lnTo>
                  <a:lnTo>
                    <a:pt x="6184722" y="114846"/>
                  </a:lnTo>
                  <a:lnTo>
                    <a:pt x="6157798" y="152463"/>
                  </a:lnTo>
                  <a:lnTo>
                    <a:pt x="6134925" y="194094"/>
                  </a:lnTo>
                  <a:lnTo>
                    <a:pt x="6116472" y="239280"/>
                  </a:lnTo>
                  <a:lnTo>
                    <a:pt x="6102807" y="287553"/>
                  </a:lnTo>
                  <a:lnTo>
                    <a:pt x="6094336" y="338416"/>
                  </a:lnTo>
                  <a:lnTo>
                    <a:pt x="6091428" y="391414"/>
                  </a:lnTo>
                  <a:lnTo>
                    <a:pt x="6091428" y="4832832"/>
                  </a:lnTo>
                  <a:lnTo>
                    <a:pt x="6094336" y="4885855"/>
                  </a:lnTo>
                  <a:lnTo>
                    <a:pt x="6102807" y="4936744"/>
                  </a:lnTo>
                  <a:lnTo>
                    <a:pt x="6116472" y="4985016"/>
                  </a:lnTo>
                  <a:lnTo>
                    <a:pt x="6134925" y="5030203"/>
                  </a:lnTo>
                  <a:lnTo>
                    <a:pt x="6157798" y="5071846"/>
                  </a:lnTo>
                  <a:lnTo>
                    <a:pt x="6184722" y="5109464"/>
                  </a:lnTo>
                  <a:lnTo>
                    <a:pt x="6215291" y="5142585"/>
                  </a:lnTo>
                  <a:lnTo>
                    <a:pt x="6249124" y="5170729"/>
                  </a:lnTo>
                  <a:lnTo>
                    <a:pt x="6285852" y="5193449"/>
                  </a:lnTo>
                  <a:lnTo>
                    <a:pt x="6325095" y="5210264"/>
                  </a:lnTo>
                  <a:lnTo>
                    <a:pt x="6366459" y="5220690"/>
                  </a:lnTo>
                  <a:lnTo>
                    <a:pt x="6409563" y="5224272"/>
                  </a:lnTo>
                  <a:lnTo>
                    <a:pt x="7902321" y="5224272"/>
                  </a:lnTo>
                  <a:lnTo>
                    <a:pt x="7945412" y="5220690"/>
                  </a:lnTo>
                  <a:lnTo>
                    <a:pt x="7986776" y="5210264"/>
                  </a:lnTo>
                  <a:lnTo>
                    <a:pt x="8026019" y="5193449"/>
                  </a:lnTo>
                  <a:lnTo>
                    <a:pt x="8062747" y="5170729"/>
                  </a:lnTo>
                  <a:lnTo>
                    <a:pt x="8096580" y="5142585"/>
                  </a:lnTo>
                  <a:lnTo>
                    <a:pt x="8127149" y="5109464"/>
                  </a:lnTo>
                  <a:lnTo>
                    <a:pt x="8149641" y="5078031"/>
                  </a:lnTo>
                  <a:lnTo>
                    <a:pt x="8154073" y="5071846"/>
                  </a:lnTo>
                  <a:lnTo>
                    <a:pt x="8176946" y="5030203"/>
                  </a:lnTo>
                  <a:lnTo>
                    <a:pt x="8195399" y="4985016"/>
                  </a:lnTo>
                  <a:lnTo>
                    <a:pt x="8209064" y="4936744"/>
                  </a:lnTo>
                  <a:lnTo>
                    <a:pt x="8217535" y="4885855"/>
                  </a:lnTo>
                  <a:lnTo>
                    <a:pt x="8220456" y="4832832"/>
                  </a:lnTo>
                  <a:lnTo>
                    <a:pt x="8220456" y="4799482"/>
                  </a:lnTo>
                  <a:lnTo>
                    <a:pt x="8220456" y="409194"/>
                  </a:lnTo>
                  <a:lnTo>
                    <a:pt x="8220456" y="391414"/>
                  </a:lnTo>
                  <a:close/>
                </a:path>
              </a:pathLst>
            </a:custGeom>
            <a:solidFill>
              <a:srgbClr val="392F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596639" y="1726691"/>
              <a:ext cx="2034539" cy="43723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797039" y="1728215"/>
              <a:ext cx="2037588" cy="438302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669779" y="1740407"/>
              <a:ext cx="2028444" cy="437692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541776" y="1417319"/>
              <a:ext cx="8211820" cy="5201920"/>
            </a:xfrm>
            <a:custGeom>
              <a:avLst/>
              <a:gdLst/>
              <a:ahLst/>
              <a:cxnLst/>
              <a:rect l="l" t="t" r="r" b="b"/>
              <a:pathLst>
                <a:path w="8211820" h="5201920">
                  <a:moveTo>
                    <a:pt x="2130552" y="389255"/>
                  </a:moveTo>
                  <a:lnTo>
                    <a:pt x="2127631" y="336537"/>
                  </a:lnTo>
                  <a:lnTo>
                    <a:pt x="2119147" y="285953"/>
                  </a:lnTo>
                  <a:lnTo>
                    <a:pt x="2109254" y="251206"/>
                  </a:lnTo>
                  <a:lnTo>
                    <a:pt x="2105482" y="237947"/>
                  </a:lnTo>
                  <a:lnTo>
                    <a:pt x="2096262" y="215519"/>
                  </a:lnTo>
                  <a:lnTo>
                    <a:pt x="2087003" y="193014"/>
                  </a:lnTo>
                  <a:lnTo>
                    <a:pt x="2073529" y="168656"/>
                  </a:lnTo>
                  <a:lnTo>
                    <a:pt x="2073529" y="407035"/>
                  </a:lnTo>
                  <a:lnTo>
                    <a:pt x="2073529" y="4772876"/>
                  </a:lnTo>
                  <a:lnTo>
                    <a:pt x="1666621" y="4772876"/>
                  </a:lnTo>
                  <a:lnTo>
                    <a:pt x="1666621" y="4950917"/>
                  </a:lnTo>
                  <a:lnTo>
                    <a:pt x="1666621" y="4954244"/>
                  </a:lnTo>
                  <a:lnTo>
                    <a:pt x="1664843" y="4956454"/>
                  </a:lnTo>
                  <a:lnTo>
                    <a:pt x="1635887" y="4991824"/>
                  </a:lnTo>
                  <a:lnTo>
                    <a:pt x="1634109" y="4994046"/>
                  </a:lnTo>
                  <a:lnTo>
                    <a:pt x="1633220" y="4996256"/>
                  </a:lnTo>
                  <a:lnTo>
                    <a:pt x="1633220" y="5000663"/>
                  </a:lnTo>
                  <a:lnTo>
                    <a:pt x="1634109" y="5002885"/>
                  </a:lnTo>
                  <a:lnTo>
                    <a:pt x="1635887" y="5005095"/>
                  </a:lnTo>
                  <a:lnTo>
                    <a:pt x="1664843" y="5040503"/>
                  </a:lnTo>
                  <a:lnTo>
                    <a:pt x="1666621" y="5042713"/>
                  </a:lnTo>
                  <a:lnTo>
                    <a:pt x="1666621" y="5046015"/>
                  </a:lnTo>
                  <a:lnTo>
                    <a:pt x="1663954" y="5049329"/>
                  </a:lnTo>
                  <a:lnTo>
                    <a:pt x="1662811" y="5049888"/>
                  </a:lnTo>
                  <a:lnTo>
                    <a:pt x="1660525" y="5049888"/>
                  </a:lnTo>
                  <a:lnTo>
                    <a:pt x="1629537" y="5012855"/>
                  </a:lnTo>
                  <a:lnTo>
                    <a:pt x="1625092" y="5003990"/>
                  </a:lnTo>
                  <a:lnTo>
                    <a:pt x="1625092" y="4992941"/>
                  </a:lnTo>
                  <a:lnTo>
                    <a:pt x="1626870" y="4988509"/>
                  </a:lnTo>
                  <a:lnTo>
                    <a:pt x="1629537" y="4985207"/>
                  </a:lnTo>
                  <a:lnTo>
                    <a:pt x="1654975" y="4953127"/>
                  </a:lnTo>
                  <a:lnTo>
                    <a:pt x="1656727" y="4950917"/>
                  </a:lnTo>
                  <a:lnTo>
                    <a:pt x="1658493" y="4948694"/>
                  </a:lnTo>
                  <a:lnTo>
                    <a:pt x="1659382" y="4948148"/>
                  </a:lnTo>
                  <a:lnTo>
                    <a:pt x="1660525" y="4947869"/>
                  </a:lnTo>
                  <a:lnTo>
                    <a:pt x="1662811" y="4947869"/>
                  </a:lnTo>
                  <a:lnTo>
                    <a:pt x="1663954" y="4948148"/>
                  </a:lnTo>
                  <a:lnTo>
                    <a:pt x="1664843" y="4948694"/>
                  </a:lnTo>
                  <a:lnTo>
                    <a:pt x="1666621" y="4950917"/>
                  </a:lnTo>
                  <a:lnTo>
                    <a:pt x="1666621" y="4772876"/>
                  </a:lnTo>
                  <a:lnTo>
                    <a:pt x="1100582" y="4772876"/>
                  </a:lnTo>
                  <a:lnTo>
                    <a:pt x="1100582" y="4955349"/>
                  </a:lnTo>
                  <a:lnTo>
                    <a:pt x="1100582" y="5037175"/>
                  </a:lnTo>
                  <a:lnTo>
                    <a:pt x="1098677" y="5039385"/>
                  </a:lnTo>
                  <a:lnTo>
                    <a:pt x="1030859" y="5039385"/>
                  </a:lnTo>
                  <a:lnTo>
                    <a:pt x="1029081" y="5037175"/>
                  </a:lnTo>
                  <a:lnTo>
                    <a:pt x="1029081" y="4964188"/>
                  </a:lnTo>
                  <a:lnTo>
                    <a:pt x="1029081" y="4955349"/>
                  </a:lnTo>
                  <a:lnTo>
                    <a:pt x="1030859" y="4953127"/>
                  </a:lnTo>
                  <a:lnTo>
                    <a:pt x="1098677" y="4953127"/>
                  </a:lnTo>
                  <a:lnTo>
                    <a:pt x="1100582" y="4955349"/>
                  </a:lnTo>
                  <a:lnTo>
                    <a:pt x="1100582" y="4772876"/>
                  </a:lnTo>
                  <a:lnTo>
                    <a:pt x="460248" y="4772876"/>
                  </a:lnTo>
                  <a:lnTo>
                    <a:pt x="460248" y="4950917"/>
                  </a:lnTo>
                  <a:lnTo>
                    <a:pt x="459359" y="4964188"/>
                  </a:lnTo>
                  <a:lnTo>
                    <a:pt x="379857" y="4964188"/>
                  </a:lnTo>
                  <a:lnTo>
                    <a:pt x="379857" y="4950917"/>
                  </a:lnTo>
                  <a:lnTo>
                    <a:pt x="460248" y="4950917"/>
                  </a:lnTo>
                  <a:lnTo>
                    <a:pt x="460248" y="4772876"/>
                  </a:lnTo>
                  <a:lnTo>
                    <a:pt x="61468" y="4772876"/>
                  </a:lnTo>
                  <a:lnTo>
                    <a:pt x="61468" y="407035"/>
                  </a:lnTo>
                  <a:lnTo>
                    <a:pt x="2073529" y="407035"/>
                  </a:lnTo>
                  <a:lnTo>
                    <a:pt x="2073529" y="168656"/>
                  </a:lnTo>
                  <a:lnTo>
                    <a:pt x="2037168" y="114198"/>
                  </a:lnTo>
                  <a:lnTo>
                    <a:pt x="2006574" y="81254"/>
                  </a:lnTo>
                  <a:lnTo>
                    <a:pt x="1972703" y="53251"/>
                  </a:lnTo>
                  <a:lnTo>
                    <a:pt x="1935949" y="30657"/>
                  </a:lnTo>
                  <a:lnTo>
                    <a:pt x="1896681" y="13944"/>
                  </a:lnTo>
                  <a:lnTo>
                    <a:pt x="1855292" y="3568"/>
                  </a:lnTo>
                  <a:lnTo>
                    <a:pt x="1812163" y="0"/>
                  </a:lnTo>
                  <a:lnTo>
                    <a:pt x="1285049" y="0"/>
                  </a:lnTo>
                  <a:lnTo>
                    <a:pt x="1285049" y="233362"/>
                  </a:lnTo>
                  <a:lnTo>
                    <a:pt x="1281277" y="245630"/>
                  </a:lnTo>
                  <a:lnTo>
                    <a:pt x="1270381" y="251206"/>
                  </a:lnTo>
                  <a:lnTo>
                    <a:pt x="1269873" y="251206"/>
                  </a:lnTo>
                  <a:lnTo>
                    <a:pt x="1269365" y="251079"/>
                  </a:lnTo>
                  <a:lnTo>
                    <a:pt x="843153" y="251079"/>
                  </a:lnTo>
                  <a:lnTo>
                    <a:pt x="842645" y="251206"/>
                  </a:lnTo>
                  <a:lnTo>
                    <a:pt x="842010" y="251206"/>
                  </a:lnTo>
                  <a:lnTo>
                    <a:pt x="831164" y="245630"/>
                  </a:lnTo>
                  <a:lnTo>
                    <a:pt x="827430" y="233362"/>
                  </a:lnTo>
                  <a:lnTo>
                    <a:pt x="830783" y="221107"/>
                  </a:lnTo>
                  <a:lnTo>
                    <a:pt x="841248" y="215519"/>
                  </a:lnTo>
                  <a:lnTo>
                    <a:pt x="842899" y="215519"/>
                  </a:lnTo>
                  <a:lnTo>
                    <a:pt x="843661" y="215646"/>
                  </a:lnTo>
                  <a:lnTo>
                    <a:pt x="1268730" y="215646"/>
                  </a:lnTo>
                  <a:lnTo>
                    <a:pt x="1269619" y="215519"/>
                  </a:lnTo>
                  <a:lnTo>
                    <a:pt x="1271143" y="215519"/>
                  </a:lnTo>
                  <a:lnTo>
                    <a:pt x="1281658" y="221107"/>
                  </a:lnTo>
                  <a:lnTo>
                    <a:pt x="1285049" y="233362"/>
                  </a:lnTo>
                  <a:lnTo>
                    <a:pt x="1285049" y="0"/>
                  </a:lnTo>
                  <a:lnTo>
                    <a:pt x="318389" y="0"/>
                  </a:lnTo>
                  <a:lnTo>
                    <a:pt x="275247" y="3568"/>
                  </a:lnTo>
                  <a:lnTo>
                    <a:pt x="233857" y="13944"/>
                  </a:lnTo>
                  <a:lnTo>
                    <a:pt x="194589" y="30657"/>
                  </a:lnTo>
                  <a:lnTo>
                    <a:pt x="157835" y="53251"/>
                  </a:lnTo>
                  <a:lnTo>
                    <a:pt x="123964" y="81254"/>
                  </a:lnTo>
                  <a:lnTo>
                    <a:pt x="93370" y="114198"/>
                  </a:lnTo>
                  <a:lnTo>
                    <a:pt x="66433" y="151599"/>
                  </a:lnTo>
                  <a:lnTo>
                    <a:pt x="43535" y="193014"/>
                  </a:lnTo>
                  <a:lnTo>
                    <a:pt x="25057" y="237947"/>
                  </a:lnTo>
                  <a:lnTo>
                    <a:pt x="11391" y="285953"/>
                  </a:lnTo>
                  <a:lnTo>
                    <a:pt x="2908" y="336537"/>
                  </a:lnTo>
                  <a:lnTo>
                    <a:pt x="0" y="389255"/>
                  </a:lnTo>
                  <a:lnTo>
                    <a:pt x="0" y="4806035"/>
                  </a:lnTo>
                  <a:lnTo>
                    <a:pt x="2908" y="4858766"/>
                  </a:lnTo>
                  <a:lnTo>
                    <a:pt x="11391" y="4909375"/>
                  </a:lnTo>
                  <a:lnTo>
                    <a:pt x="25057" y="4957381"/>
                  </a:lnTo>
                  <a:lnTo>
                    <a:pt x="43535" y="5002314"/>
                  </a:lnTo>
                  <a:lnTo>
                    <a:pt x="66433" y="5043729"/>
                  </a:lnTo>
                  <a:lnTo>
                    <a:pt x="93370" y="5081130"/>
                  </a:lnTo>
                  <a:lnTo>
                    <a:pt x="123964" y="5114074"/>
                  </a:lnTo>
                  <a:lnTo>
                    <a:pt x="157835" y="5142077"/>
                  </a:lnTo>
                  <a:lnTo>
                    <a:pt x="194589" y="5164671"/>
                  </a:lnTo>
                  <a:lnTo>
                    <a:pt x="233857" y="5181384"/>
                  </a:lnTo>
                  <a:lnTo>
                    <a:pt x="275247" y="5191760"/>
                  </a:lnTo>
                  <a:lnTo>
                    <a:pt x="318389" y="5195316"/>
                  </a:lnTo>
                  <a:lnTo>
                    <a:pt x="1812163" y="5195316"/>
                  </a:lnTo>
                  <a:lnTo>
                    <a:pt x="1855292" y="5191760"/>
                  </a:lnTo>
                  <a:lnTo>
                    <a:pt x="1896681" y="5181384"/>
                  </a:lnTo>
                  <a:lnTo>
                    <a:pt x="1935949" y="5164671"/>
                  </a:lnTo>
                  <a:lnTo>
                    <a:pt x="1972703" y="5142077"/>
                  </a:lnTo>
                  <a:lnTo>
                    <a:pt x="2006574" y="5114074"/>
                  </a:lnTo>
                  <a:lnTo>
                    <a:pt x="2037168" y="5081130"/>
                  </a:lnTo>
                  <a:lnTo>
                    <a:pt x="2059660" y="5049888"/>
                  </a:lnTo>
                  <a:lnTo>
                    <a:pt x="2064105" y="5043729"/>
                  </a:lnTo>
                  <a:lnTo>
                    <a:pt x="2087003" y="5002314"/>
                  </a:lnTo>
                  <a:lnTo>
                    <a:pt x="2105482" y="4957381"/>
                  </a:lnTo>
                  <a:lnTo>
                    <a:pt x="2108187" y="4947869"/>
                  </a:lnTo>
                  <a:lnTo>
                    <a:pt x="2119147" y="4909375"/>
                  </a:lnTo>
                  <a:lnTo>
                    <a:pt x="2127631" y="4858766"/>
                  </a:lnTo>
                  <a:lnTo>
                    <a:pt x="2130552" y="4806035"/>
                  </a:lnTo>
                  <a:lnTo>
                    <a:pt x="2130552" y="4772876"/>
                  </a:lnTo>
                  <a:lnTo>
                    <a:pt x="2130552" y="407035"/>
                  </a:lnTo>
                  <a:lnTo>
                    <a:pt x="2130552" y="389255"/>
                  </a:lnTo>
                  <a:close/>
                </a:path>
                <a:path w="8211820" h="5201920">
                  <a:moveTo>
                    <a:pt x="5337048" y="392303"/>
                  </a:moveTo>
                  <a:lnTo>
                    <a:pt x="5334127" y="339585"/>
                  </a:lnTo>
                  <a:lnTo>
                    <a:pt x="5325643" y="289001"/>
                  </a:lnTo>
                  <a:lnTo>
                    <a:pt x="5315750" y="254254"/>
                  </a:lnTo>
                  <a:lnTo>
                    <a:pt x="5311978" y="240995"/>
                  </a:lnTo>
                  <a:lnTo>
                    <a:pt x="5302758" y="218567"/>
                  </a:lnTo>
                  <a:lnTo>
                    <a:pt x="5293499" y="196062"/>
                  </a:lnTo>
                  <a:lnTo>
                    <a:pt x="5280025" y="171704"/>
                  </a:lnTo>
                  <a:lnTo>
                    <a:pt x="5280025" y="410083"/>
                  </a:lnTo>
                  <a:lnTo>
                    <a:pt x="5280025" y="4775936"/>
                  </a:lnTo>
                  <a:lnTo>
                    <a:pt x="4873117" y="4775936"/>
                  </a:lnTo>
                  <a:lnTo>
                    <a:pt x="4873117" y="4953965"/>
                  </a:lnTo>
                  <a:lnTo>
                    <a:pt x="4873117" y="4957292"/>
                  </a:lnTo>
                  <a:lnTo>
                    <a:pt x="4871339" y="4959502"/>
                  </a:lnTo>
                  <a:lnTo>
                    <a:pt x="4842383" y="4994872"/>
                  </a:lnTo>
                  <a:lnTo>
                    <a:pt x="4840605" y="4997094"/>
                  </a:lnTo>
                  <a:lnTo>
                    <a:pt x="4839716" y="4999304"/>
                  </a:lnTo>
                  <a:lnTo>
                    <a:pt x="4839716" y="5003711"/>
                  </a:lnTo>
                  <a:lnTo>
                    <a:pt x="4840605" y="5005933"/>
                  </a:lnTo>
                  <a:lnTo>
                    <a:pt x="4842383" y="5008143"/>
                  </a:lnTo>
                  <a:lnTo>
                    <a:pt x="4871339" y="5043551"/>
                  </a:lnTo>
                  <a:lnTo>
                    <a:pt x="4873117" y="5045761"/>
                  </a:lnTo>
                  <a:lnTo>
                    <a:pt x="4873117" y="5049063"/>
                  </a:lnTo>
                  <a:lnTo>
                    <a:pt x="4870450" y="5052377"/>
                  </a:lnTo>
                  <a:lnTo>
                    <a:pt x="4869307" y="5052936"/>
                  </a:lnTo>
                  <a:lnTo>
                    <a:pt x="4867021" y="5052936"/>
                  </a:lnTo>
                  <a:lnTo>
                    <a:pt x="4836033" y="5015903"/>
                  </a:lnTo>
                  <a:lnTo>
                    <a:pt x="4831588" y="5007038"/>
                  </a:lnTo>
                  <a:lnTo>
                    <a:pt x="4831588" y="4995989"/>
                  </a:lnTo>
                  <a:lnTo>
                    <a:pt x="4833366" y="4991557"/>
                  </a:lnTo>
                  <a:lnTo>
                    <a:pt x="4836033" y="4988255"/>
                  </a:lnTo>
                  <a:lnTo>
                    <a:pt x="4861471" y="4956175"/>
                  </a:lnTo>
                  <a:lnTo>
                    <a:pt x="4863223" y="4953965"/>
                  </a:lnTo>
                  <a:lnTo>
                    <a:pt x="4864989" y="4951742"/>
                  </a:lnTo>
                  <a:lnTo>
                    <a:pt x="4865878" y="4951196"/>
                  </a:lnTo>
                  <a:lnTo>
                    <a:pt x="4867021" y="4950917"/>
                  </a:lnTo>
                  <a:lnTo>
                    <a:pt x="4869307" y="4950917"/>
                  </a:lnTo>
                  <a:lnTo>
                    <a:pt x="4870450" y="4951196"/>
                  </a:lnTo>
                  <a:lnTo>
                    <a:pt x="4871339" y="4951742"/>
                  </a:lnTo>
                  <a:lnTo>
                    <a:pt x="4873117" y="4953965"/>
                  </a:lnTo>
                  <a:lnTo>
                    <a:pt x="4873117" y="4775936"/>
                  </a:lnTo>
                  <a:lnTo>
                    <a:pt x="4307078" y="4775936"/>
                  </a:lnTo>
                  <a:lnTo>
                    <a:pt x="4307078" y="4958397"/>
                  </a:lnTo>
                  <a:lnTo>
                    <a:pt x="4307078" y="5040223"/>
                  </a:lnTo>
                  <a:lnTo>
                    <a:pt x="4305173" y="5042433"/>
                  </a:lnTo>
                  <a:lnTo>
                    <a:pt x="4237355" y="5042433"/>
                  </a:lnTo>
                  <a:lnTo>
                    <a:pt x="4235577" y="5040223"/>
                  </a:lnTo>
                  <a:lnTo>
                    <a:pt x="4235577" y="4967236"/>
                  </a:lnTo>
                  <a:lnTo>
                    <a:pt x="4235577" y="4958397"/>
                  </a:lnTo>
                  <a:lnTo>
                    <a:pt x="4237355" y="4956175"/>
                  </a:lnTo>
                  <a:lnTo>
                    <a:pt x="4305173" y="4956175"/>
                  </a:lnTo>
                  <a:lnTo>
                    <a:pt x="4307078" y="4958397"/>
                  </a:lnTo>
                  <a:lnTo>
                    <a:pt x="4307078" y="4775936"/>
                  </a:lnTo>
                  <a:lnTo>
                    <a:pt x="3666744" y="4775936"/>
                  </a:lnTo>
                  <a:lnTo>
                    <a:pt x="3666744" y="4953965"/>
                  </a:lnTo>
                  <a:lnTo>
                    <a:pt x="3665855" y="4967236"/>
                  </a:lnTo>
                  <a:lnTo>
                    <a:pt x="3586353" y="4967236"/>
                  </a:lnTo>
                  <a:lnTo>
                    <a:pt x="3586353" y="4953965"/>
                  </a:lnTo>
                  <a:lnTo>
                    <a:pt x="3666744" y="4953965"/>
                  </a:lnTo>
                  <a:lnTo>
                    <a:pt x="3666744" y="4775936"/>
                  </a:lnTo>
                  <a:lnTo>
                    <a:pt x="3267964" y="4775936"/>
                  </a:lnTo>
                  <a:lnTo>
                    <a:pt x="3267964" y="410083"/>
                  </a:lnTo>
                  <a:lnTo>
                    <a:pt x="5280025" y="410083"/>
                  </a:lnTo>
                  <a:lnTo>
                    <a:pt x="5280025" y="171704"/>
                  </a:lnTo>
                  <a:lnTo>
                    <a:pt x="5243665" y="117246"/>
                  </a:lnTo>
                  <a:lnTo>
                    <a:pt x="5213070" y="84302"/>
                  </a:lnTo>
                  <a:lnTo>
                    <a:pt x="5179199" y="56299"/>
                  </a:lnTo>
                  <a:lnTo>
                    <a:pt x="5142446" y="33705"/>
                  </a:lnTo>
                  <a:lnTo>
                    <a:pt x="5103177" y="16992"/>
                  </a:lnTo>
                  <a:lnTo>
                    <a:pt x="5061788" y="6616"/>
                  </a:lnTo>
                  <a:lnTo>
                    <a:pt x="5018659" y="3048"/>
                  </a:lnTo>
                  <a:lnTo>
                    <a:pt x="4491545" y="3048"/>
                  </a:lnTo>
                  <a:lnTo>
                    <a:pt x="4491545" y="236423"/>
                  </a:lnTo>
                  <a:lnTo>
                    <a:pt x="4487773" y="248678"/>
                  </a:lnTo>
                  <a:lnTo>
                    <a:pt x="4476877" y="254254"/>
                  </a:lnTo>
                  <a:lnTo>
                    <a:pt x="4476369" y="254254"/>
                  </a:lnTo>
                  <a:lnTo>
                    <a:pt x="4475861" y="254127"/>
                  </a:lnTo>
                  <a:lnTo>
                    <a:pt x="4049649" y="254127"/>
                  </a:lnTo>
                  <a:lnTo>
                    <a:pt x="4049141" y="254254"/>
                  </a:lnTo>
                  <a:lnTo>
                    <a:pt x="4048506" y="254254"/>
                  </a:lnTo>
                  <a:lnTo>
                    <a:pt x="4037660" y="248678"/>
                  </a:lnTo>
                  <a:lnTo>
                    <a:pt x="4033926" y="236423"/>
                  </a:lnTo>
                  <a:lnTo>
                    <a:pt x="4037279" y="224155"/>
                  </a:lnTo>
                  <a:lnTo>
                    <a:pt x="4047744" y="218567"/>
                  </a:lnTo>
                  <a:lnTo>
                    <a:pt x="4049395" y="218567"/>
                  </a:lnTo>
                  <a:lnTo>
                    <a:pt x="4050157" y="218694"/>
                  </a:lnTo>
                  <a:lnTo>
                    <a:pt x="4475226" y="218694"/>
                  </a:lnTo>
                  <a:lnTo>
                    <a:pt x="4476115" y="218567"/>
                  </a:lnTo>
                  <a:lnTo>
                    <a:pt x="4477639" y="218567"/>
                  </a:lnTo>
                  <a:lnTo>
                    <a:pt x="4488154" y="224155"/>
                  </a:lnTo>
                  <a:lnTo>
                    <a:pt x="4491545" y="236423"/>
                  </a:lnTo>
                  <a:lnTo>
                    <a:pt x="4491545" y="3048"/>
                  </a:lnTo>
                  <a:lnTo>
                    <a:pt x="3524885" y="3048"/>
                  </a:lnTo>
                  <a:lnTo>
                    <a:pt x="3481743" y="6616"/>
                  </a:lnTo>
                  <a:lnTo>
                    <a:pt x="3440353" y="16992"/>
                  </a:lnTo>
                  <a:lnTo>
                    <a:pt x="3401085" y="33705"/>
                  </a:lnTo>
                  <a:lnTo>
                    <a:pt x="3364331" y="56299"/>
                  </a:lnTo>
                  <a:lnTo>
                    <a:pt x="3330460" y="84302"/>
                  </a:lnTo>
                  <a:lnTo>
                    <a:pt x="3299866" y="117246"/>
                  </a:lnTo>
                  <a:lnTo>
                    <a:pt x="3272929" y="154647"/>
                  </a:lnTo>
                  <a:lnTo>
                    <a:pt x="3250031" y="196062"/>
                  </a:lnTo>
                  <a:lnTo>
                    <a:pt x="3231553" y="240995"/>
                  </a:lnTo>
                  <a:lnTo>
                    <a:pt x="3217888" y="289001"/>
                  </a:lnTo>
                  <a:lnTo>
                    <a:pt x="3209404" y="339585"/>
                  </a:lnTo>
                  <a:lnTo>
                    <a:pt x="3206496" y="392303"/>
                  </a:lnTo>
                  <a:lnTo>
                    <a:pt x="3206496" y="4809083"/>
                  </a:lnTo>
                  <a:lnTo>
                    <a:pt x="3209404" y="4861814"/>
                  </a:lnTo>
                  <a:lnTo>
                    <a:pt x="3217888" y="4912423"/>
                  </a:lnTo>
                  <a:lnTo>
                    <a:pt x="3231553" y="4960429"/>
                  </a:lnTo>
                  <a:lnTo>
                    <a:pt x="3250031" y="5005362"/>
                  </a:lnTo>
                  <a:lnTo>
                    <a:pt x="3272929" y="5046777"/>
                  </a:lnTo>
                  <a:lnTo>
                    <a:pt x="3299866" y="5084178"/>
                  </a:lnTo>
                  <a:lnTo>
                    <a:pt x="3330460" y="5117122"/>
                  </a:lnTo>
                  <a:lnTo>
                    <a:pt x="3364331" y="5145125"/>
                  </a:lnTo>
                  <a:lnTo>
                    <a:pt x="3401085" y="5167719"/>
                  </a:lnTo>
                  <a:lnTo>
                    <a:pt x="3440353" y="5184432"/>
                  </a:lnTo>
                  <a:lnTo>
                    <a:pt x="3481743" y="5194808"/>
                  </a:lnTo>
                  <a:lnTo>
                    <a:pt x="3524885" y="5198364"/>
                  </a:lnTo>
                  <a:lnTo>
                    <a:pt x="5018659" y="5198364"/>
                  </a:lnTo>
                  <a:lnTo>
                    <a:pt x="5061788" y="5194808"/>
                  </a:lnTo>
                  <a:lnTo>
                    <a:pt x="5103177" y="5184432"/>
                  </a:lnTo>
                  <a:lnTo>
                    <a:pt x="5142446" y="5167719"/>
                  </a:lnTo>
                  <a:lnTo>
                    <a:pt x="5179199" y="5145125"/>
                  </a:lnTo>
                  <a:lnTo>
                    <a:pt x="5213070" y="5117122"/>
                  </a:lnTo>
                  <a:lnTo>
                    <a:pt x="5243665" y="5084178"/>
                  </a:lnTo>
                  <a:lnTo>
                    <a:pt x="5266156" y="5052936"/>
                  </a:lnTo>
                  <a:lnTo>
                    <a:pt x="5270601" y="5046777"/>
                  </a:lnTo>
                  <a:lnTo>
                    <a:pt x="5293499" y="5005362"/>
                  </a:lnTo>
                  <a:lnTo>
                    <a:pt x="5311978" y="4960429"/>
                  </a:lnTo>
                  <a:lnTo>
                    <a:pt x="5314683" y="4950917"/>
                  </a:lnTo>
                  <a:lnTo>
                    <a:pt x="5325643" y="4912423"/>
                  </a:lnTo>
                  <a:lnTo>
                    <a:pt x="5334127" y="4861814"/>
                  </a:lnTo>
                  <a:lnTo>
                    <a:pt x="5337048" y="4809083"/>
                  </a:lnTo>
                  <a:lnTo>
                    <a:pt x="5337048" y="4775936"/>
                  </a:lnTo>
                  <a:lnTo>
                    <a:pt x="5337048" y="410083"/>
                  </a:lnTo>
                  <a:lnTo>
                    <a:pt x="5337048" y="392303"/>
                  </a:lnTo>
                  <a:close/>
                </a:path>
                <a:path w="8211820" h="5201920">
                  <a:moveTo>
                    <a:pt x="8211312" y="392557"/>
                  </a:moveTo>
                  <a:lnTo>
                    <a:pt x="8208391" y="339813"/>
                  </a:lnTo>
                  <a:lnTo>
                    <a:pt x="8199907" y="289191"/>
                  </a:lnTo>
                  <a:lnTo>
                    <a:pt x="8190001" y="254381"/>
                  </a:lnTo>
                  <a:lnTo>
                    <a:pt x="8186242" y="241160"/>
                  </a:lnTo>
                  <a:lnTo>
                    <a:pt x="8177009" y="218694"/>
                  </a:lnTo>
                  <a:lnTo>
                    <a:pt x="8167764" y="196189"/>
                  </a:lnTo>
                  <a:lnTo>
                    <a:pt x="8154289" y="171805"/>
                  </a:lnTo>
                  <a:lnTo>
                    <a:pt x="8154289" y="410210"/>
                  </a:lnTo>
                  <a:lnTo>
                    <a:pt x="8154289" y="4778730"/>
                  </a:lnTo>
                  <a:lnTo>
                    <a:pt x="7747381" y="4778730"/>
                  </a:lnTo>
                  <a:lnTo>
                    <a:pt x="7747381" y="4956861"/>
                  </a:lnTo>
                  <a:lnTo>
                    <a:pt x="7747381" y="4960188"/>
                  </a:lnTo>
                  <a:lnTo>
                    <a:pt x="7745603" y="4962410"/>
                  </a:lnTo>
                  <a:lnTo>
                    <a:pt x="7716647" y="4997805"/>
                  </a:lnTo>
                  <a:lnTo>
                    <a:pt x="7714869" y="5000028"/>
                  </a:lnTo>
                  <a:lnTo>
                    <a:pt x="7713980" y="5002238"/>
                  </a:lnTo>
                  <a:lnTo>
                    <a:pt x="7713980" y="5006645"/>
                  </a:lnTo>
                  <a:lnTo>
                    <a:pt x="7714869" y="5008867"/>
                  </a:lnTo>
                  <a:lnTo>
                    <a:pt x="7716647" y="5011077"/>
                  </a:lnTo>
                  <a:lnTo>
                    <a:pt x="7745603" y="5046497"/>
                  </a:lnTo>
                  <a:lnTo>
                    <a:pt x="7747381" y="5048720"/>
                  </a:lnTo>
                  <a:lnTo>
                    <a:pt x="7747381" y="5052022"/>
                  </a:lnTo>
                  <a:lnTo>
                    <a:pt x="7744714" y="5055349"/>
                  </a:lnTo>
                  <a:lnTo>
                    <a:pt x="7743571" y="5055895"/>
                  </a:lnTo>
                  <a:lnTo>
                    <a:pt x="7741285" y="5055895"/>
                  </a:lnTo>
                  <a:lnTo>
                    <a:pt x="7740142" y="5055349"/>
                  </a:lnTo>
                  <a:lnTo>
                    <a:pt x="7739253" y="5054231"/>
                  </a:lnTo>
                  <a:lnTo>
                    <a:pt x="7732014" y="5045392"/>
                  </a:lnTo>
                  <a:lnTo>
                    <a:pt x="7710297" y="5018837"/>
                  </a:lnTo>
                  <a:lnTo>
                    <a:pt x="7707630" y="5014404"/>
                  </a:lnTo>
                  <a:lnTo>
                    <a:pt x="7705852" y="5009972"/>
                  </a:lnTo>
                  <a:lnTo>
                    <a:pt x="7705852" y="4998910"/>
                  </a:lnTo>
                  <a:lnTo>
                    <a:pt x="7707630" y="4994478"/>
                  </a:lnTo>
                  <a:lnTo>
                    <a:pt x="7710297" y="4991176"/>
                  </a:lnTo>
                  <a:lnTo>
                    <a:pt x="7735735" y="4959083"/>
                  </a:lnTo>
                  <a:lnTo>
                    <a:pt x="7737500" y="4956861"/>
                  </a:lnTo>
                  <a:lnTo>
                    <a:pt x="7739253" y="4954651"/>
                  </a:lnTo>
                  <a:lnTo>
                    <a:pt x="7740142" y="4954092"/>
                  </a:lnTo>
                  <a:lnTo>
                    <a:pt x="7741285" y="4953813"/>
                  </a:lnTo>
                  <a:lnTo>
                    <a:pt x="7743571" y="4953813"/>
                  </a:lnTo>
                  <a:lnTo>
                    <a:pt x="7744714" y="4954092"/>
                  </a:lnTo>
                  <a:lnTo>
                    <a:pt x="7745603" y="4954651"/>
                  </a:lnTo>
                  <a:lnTo>
                    <a:pt x="7747381" y="4956861"/>
                  </a:lnTo>
                  <a:lnTo>
                    <a:pt x="7747381" y="4778730"/>
                  </a:lnTo>
                  <a:lnTo>
                    <a:pt x="7181342" y="4778730"/>
                  </a:lnTo>
                  <a:lnTo>
                    <a:pt x="7181342" y="4961306"/>
                  </a:lnTo>
                  <a:lnTo>
                    <a:pt x="7181342" y="5043182"/>
                  </a:lnTo>
                  <a:lnTo>
                    <a:pt x="7179437" y="5045392"/>
                  </a:lnTo>
                  <a:lnTo>
                    <a:pt x="7111619" y="5045392"/>
                  </a:lnTo>
                  <a:lnTo>
                    <a:pt x="7109841" y="5043182"/>
                  </a:lnTo>
                  <a:lnTo>
                    <a:pt x="7109841" y="4970145"/>
                  </a:lnTo>
                  <a:lnTo>
                    <a:pt x="7109841" y="4961306"/>
                  </a:lnTo>
                  <a:lnTo>
                    <a:pt x="7111619" y="4959083"/>
                  </a:lnTo>
                  <a:lnTo>
                    <a:pt x="7179437" y="4959083"/>
                  </a:lnTo>
                  <a:lnTo>
                    <a:pt x="7181342" y="4961306"/>
                  </a:lnTo>
                  <a:lnTo>
                    <a:pt x="7181342" y="4778730"/>
                  </a:lnTo>
                  <a:lnTo>
                    <a:pt x="6541008" y="4778730"/>
                  </a:lnTo>
                  <a:lnTo>
                    <a:pt x="6541008" y="4956861"/>
                  </a:lnTo>
                  <a:lnTo>
                    <a:pt x="6540119" y="4970145"/>
                  </a:lnTo>
                  <a:lnTo>
                    <a:pt x="6460617" y="4970145"/>
                  </a:lnTo>
                  <a:lnTo>
                    <a:pt x="6460617" y="4956861"/>
                  </a:lnTo>
                  <a:lnTo>
                    <a:pt x="6541008" y="4956861"/>
                  </a:lnTo>
                  <a:lnTo>
                    <a:pt x="6541008" y="4778730"/>
                  </a:lnTo>
                  <a:lnTo>
                    <a:pt x="6142228" y="4778730"/>
                  </a:lnTo>
                  <a:lnTo>
                    <a:pt x="6142228" y="410210"/>
                  </a:lnTo>
                  <a:lnTo>
                    <a:pt x="8154289" y="410210"/>
                  </a:lnTo>
                  <a:lnTo>
                    <a:pt x="8154289" y="171805"/>
                  </a:lnTo>
                  <a:lnTo>
                    <a:pt x="8117929" y="117322"/>
                  </a:lnTo>
                  <a:lnTo>
                    <a:pt x="8087334" y="84366"/>
                  </a:lnTo>
                  <a:lnTo>
                    <a:pt x="8053464" y="56337"/>
                  </a:lnTo>
                  <a:lnTo>
                    <a:pt x="8016710" y="33731"/>
                  </a:lnTo>
                  <a:lnTo>
                    <a:pt x="7977441" y="17005"/>
                  </a:lnTo>
                  <a:lnTo>
                    <a:pt x="7936052" y="6616"/>
                  </a:lnTo>
                  <a:lnTo>
                    <a:pt x="7892923" y="3048"/>
                  </a:lnTo>
                  <a:lnTo>
                    <a:pt x="7365809" y="3048"/>
                  </a:lnTo>
                  <a:lnTo>
                    <a:pt x="7365809" y="236537"/>
                  </a:lnTo>
                  <a:lnTo>
                    <a:pt x="7362037" y="248805"/>
                  </a:lnTo>
                  <a:lnTo>
                    <a:pt x="7351141" y="254381"/>
                  </a:lnTo>
                  <a:lnTo>
                    <a:pt x="7350633" y="254381"/>
                  </a:lnTo>
                  <a:lnTo>
                    <a:pt x="7350125" y="254254"/>
                  </a:lnTo>
                  <a:lnTo>
                    <a:pt x="6923913" y="254254"/>
                  </a:lnTo>
                  <a:lnTo>
                    <a:pt x="6923405" y="254381"/>
                  </a:lnTo>
                  <a:lnTo>
                    <a:pt x="6922770" y="254381"/>
                  </a:lnTo>
                  <a:lnTo>
                    <a:pt x="6911924" y="248805"/>
                  </a:lnTo>
                  <a:lnTo>
                    <a:pt x="6908190" y="236537"/>
                  </a:lnTo>
                  <a:lnTo>
                    <a:pt x="6911543" y="224282"/>
                  </a:lnTo>
                  <a:lnTo>
                    <a:pt x="6922008" y="218694"/>
                  </a:lnTo>
                  <a:lnTo>
                    <a:pt x="6923659" y="218694"/>
                  </a:lnTo>
                  <a:lnTo>
                    <a:pt x="6924421" y="218821"/>
                  </a:lnTo>
                  <a:lnTo>
                    <a:pt x="7349490" y="218821"/>
                  </a:lnTo>
                  <a:lnTo>
                    <a:pt x="7350379" y="218694"/>
                  </a:lnTo>
                  <a:lnTo>
                    <a:pt x="7351903" y="218694"/>
                  </a:lnTo>
                  <a:lnTo>
                    <a:pt x="7362418" y="224282"/>
                  </a:lnTo>
                  <a:lnTo>
                    <a:pt x="7365809" y="236537"/>
                  </a:lnTo>
                  <a:lnTo>
                    <a:pt x="7365809" y="3048"/>
                  </a:lnTo>
                  <a:lnTo>
                    <a:pt x="6399149" y="3048"/>
                  </a:lnTo>
                  <a:lnTo>
                    <a:pt x="6356007" y="6616"/>
                  </a:lnTo>
                  <a:lnTo>
                    <a:pt x="6314618" y="17005"/>
                  </a:lnTo>
                  <a:lnTo>
                    <a:pt x="6275349" y="33731"/>
                  </a:lnTo>
                  <a:lnTo>
                    <a:pt x="6238595" y="56337"/>
                  </a:lnTo>
                  <a:lnTo>
                    <a:pt x="6204724" y="84366"/>
                  </a:lnTo>
                  <a:lnTo>
                    <a:pt x="6174130" y="117322"/>
                  </a:lnTo>
                  <a:lnTo>
                    <a:pt x="6147193" y="154749"/>
                  </a:lnTo>
                  <a:lnTo>
                    <a:pt x="6124295" y="196189"/>
                  </a:lnTo>
                  <a:lnTo>
                    <a:pt x="6105817" y="241160"/>
                  </a:lnTo>
                  <a:lnTo>
                    <a:pt x="6092152" y="289191"/>
                  </a:lnTo>
                  <a:lnTo>
                    <a:pt x="6083668" y="339813"/>
                  </a:lnTo>
                  <a:lnTo>
                    <a:pt x="6080760" y="392557"/>
                  </a:lnTo>
                  <a:lnTo>
                    <a:pt x="6080760" y="4811903"/>
                  </a:lnTo>
                  <a:lnTo>
                    <a:pt x="6083668" y="4864671"/>
                  </a:lnTo>
                  <a:lnTo>
                    <a:pt x="6092152" y="4915293"/>
                  </a:lnTo>
                  <a:lnTo>
                    <a:pt x="6105817" y="4963338"/>
                  </a:lnTo>
                  <a:lnTo>
                    <a:pt x="6124295" y="5008296"/>
                  </a:lnTo>
                  <a:lnTo>
                    <a:pt x="6147193" y="5049736"/>
                  </a:lnTo>
                  <a:lnTo>
                    <a:pt x="6174130" y="5087163"/>
                  </a:lnTo>
                  <a:lnTo>
                    <a:pt x="6204724" y="5120119"/>
                  </a:lnTo>
                  <a:lnTo>
                    <a:pt x="6238595" y="5148135"/>
                  </a:lnTo>
                  <a:lnTo>
                    <a:pt x="6275349" y="5170741"/>
                  </a:lnTo>
                  <a:lnTo>
                    <a:pt x="6314618" y="5187467"/>
                  </a:lnTo>
                  <a:lnTo>
                    <a:pt x="6356007" y="5197856"/>
                  </a:lnTo>
                  <a:lnTo>
                    <a:pt x="6399149" y="5201412"/>
                  </a:lnTo>
                  <a:lnTo>
                    <a:pt x="7892923" y="5201412"/>
                  </a:lnTo>
                  <a:lnTo>
                    <a:pt x="7936052" y="5197856"/>
                  </a:lnTo>
                  <a:lnTo>
                    <a:pt x="7977441" y="5187467"/>
                  </a:lnTo>
                  <a:lnTo>
                    <a:pt x="8016710" y="5170741"/>
                  </a:lnTo>
                  <a:lnTo>
                    <a:pt x="8053464" y="5148135"/>
                  </a:lnTo>
                  <a:lnTo>
                    <a:pt x="8087334" y="5120119"/>
                  </a:lnTo>
                  <a:lnTo>
                    <a:pt x="8117929" y="5087163"/>
                  </a:lnTo>
                  <a:lnTo>
                    <a:pt x="8140433" y="5055895"/>
                  </a:lnTo>
                  <a:lnTo>
                    <a:pt x="8167764" y="5008296"/>
                  </a:lnTo>
                  <a:lnTo>
                    <a:pt x="8186242" y="4963338"/>
                  </a:lnTo>
                  <a:lnTo>
                    <a:pt x="8188947" y="4953813"/>
                  </a:lnTo>
                  <a:lnTo>
                    <a:pt x="8199907" y="4915293"/>
                  </a:lnTo>
                  <a:lnTo>
                    <a:pt x="8208391" y="4864671"/>
                  </a:lnTo>
                  <a:lnTo>
                    <a:pt x="8211312" y="4811903"/>
                  </a:lnTo>
                  <a:lnTo>
                    <a:pt x="8211312" y="4778730"/>
                  </a:lnTo>
                  <a:lnTo>
                    <a:pt x="8211312" y="410210"/>
                  </a:lnTo>
                  <a:lnTo>
                    <a:pt x="8211312" y="392557"/>
                  </a:lnTo>
                  <a:close/>
                </a:path>
              </a:pathLst>
            </a:custGeom>
            <a:solidFill>
              <a:srgbClr val="392F2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79882" y="561289"/>
            <a:ext cx="2744470" cy="711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/>
              <a:t>P</a:t>
            </a:r>
            <a:r>
              <a:rPr dirty="0" sz="4500" spc="-45"/>
              <a:t>R</a:t>
            </a:r>
            <a:r>
              <a:rPr dirty="0" sz="4500" spc="-130"/>
              <a:t>O</a:t>
            </a:r>
            <a:r>
              <a:rPr dirty="0" sz="4500" spc="-135"/>
              <a:t>T</a:t>
            </a:r>
            <a:r>
              <a:rPr dirty="0" sz="4500" spc="-130"/>
              <a:t>O</a:t>
            </a:r>
            <a:r>
              <a:rPr dirty="0" sz="4500" spc="-5"/>
              <a:t>TYPE</a:t>
            </a:r>
            <a:endParaRPr sz="4500"/>
          </a:p>
        </p:txBody>
      </p:sp>
      <p:sp>
        <p:nvSpPr>
          <p:cNvPr id="15" name="object 15"/>
          <p:cNvSpPr/>
          <p:nvPr/>
        </p:nvSpPr>
        <p:spPr>
          <a:xfrm>
            <a:off x="10492954" y="42841"/>
            <a:ext cx="1640592" cy="4011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3855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3855724" y="0"/>
            <a:ext cx="8336280" cy="6858000"/>
            <a:chOff x="3855724" y="0"/>
            <a:chExt cx="8336280" cy="6858000"/>
          </a:xfrm>
        </p:grpSpPr>
        <p:sp>
          <p:nvSpPr>
            <p:cNvPr id="4" name="object 4"/>
            <p:cNvSpPr/>
            <p:nvPr/>
          </p:nvSpPr>
          <p:spPr>
            <a:xfrm>
              <a:off x="6993635" y="0"/>
              <a:ext cx="5198364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867911" y="3550920"/>
              <a:ext cx="3211067" cy="100279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931919" y="4901184"/>
              <a:ext cx="3151631" cy="13152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855724" y="2004090"/>
              <a:ext cx="2900064" cy="88538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36267" y="0"/>
            <a:ext cx="3768725" cy="1329055"/>
          </a:xfrm>
          <a:prstGeom prst="rect"/>
        </p:spPr>
        <p:txBody>
          <a:bodyPr wrap="square" lIns="0" tIns="90170" rIns="0" bIns="0" rtlCol="0" vert="horz">
            <a:spAutoFit/>
          </a:bodyPr>
          <a:lstStyle/>
          <a:p>
            <a:pPr marL="12700" marR="5080">
              <a:lnSpc>
                <a:spcPts val="4860"/>
              </a:lnSpc>
              <a:spcBef>
                <a:spcPts val="710"/>
              </a:spcBef>
            </a:pPr>
            <a:r>
              <a:rPr dirty="0" sz="4500" spc="-500" b="1">
                <a:latin typeface="Arial"/>
                <a:cs typeface="Arial"/>
              </a:rPr>
              <a:t>ALGORITHMS </a:t>
            </a:r>
            <a:r>
              <a:rPr dirty="0" sz="4500" spc="-80" b="1">
                <a:latin typeface="Arial"/>
                <a:cs typeface="Arial"/>
              </a:rPr>
              <a:t>&amp;  </a:t>
            </a:r>
            <a:r>
              <a:rPr dirty="0" sz="4500" spc="-605" b="1">
                <a:latin typeface="Arial"/>
                <a:cs typeface="Arial"/>
              </a:rPr>
              <a:t>TECHNOLOGIES</a:t>
            </a:r>
            <a:endParaRPr sz="45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45077" y="4975131"/>
            <a:ext cx="1224573" cy="121355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59500" y="1665732"/>
            <a:ext cx="2269143" cy="14706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365188" y="3687269"/>
            <a:ext cx="2112680" cy="6219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58368" y="5081015"/>
            <a:ext cx="492251" cy="17769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058143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5198364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699886" y="31242"/>
            <a:ext cx="3214370" cy="1732280"/>
          </a:xfrm>
          <a:prstGeom prst="rect"/>
        </p:spPr>
        <p:txBody>
          <a:bodyPr wrap="square" lIns="0" tIns="73025" rIns="0" bIns="0" rtlCol="0" vert="horz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575"/>
              </a:spcBef>
            </a:pPr>
            <a:r>
              <a:rPr dirty="0" sz="4000" spc="-565" b="1">
                <a:latin typeface="Arial"/>
                <a:cs typeface="Arial"/>
              </a:rPr>
              <a:t>CONCEPTUAL  </a:t>
            </a:r>
            <a:r>
              <a:rPr dirty="0" sz="4000" spc="-555" b="1">
                <a:latin typeface="Arial"/>
                <a:cs typeface="Arial"/>
              </a:rPr>
              <a:t>A</a:t>
            </a:r>
            <a:r>
              <a:rPr dirty="0" sz="4000" spc="-590" b="1">
                <a:latin typeface="Arial"/>
                <a:cs typeface="Arial"/>
              </a:rPr>
              <a:t>R</a:t>
            </a:r>
            <a:r>
              <a:rPr dirty="0" sz="4000" spc="-465" b="1">
                <a:latin typeface="Arial"/>
                <a:cs typeface="Arial"/>
              </a:rPr>
              <a:t>CHIT</a:t>
            </a:r>
            <a:r>
              <a:rPr dirty="0" sz="4000" spc="-605" b="1">
                <a:latin typeface="Arial"/>
                <a:cs typeface="Arial"/>
              </a:rPr>
              <a:t>E</a:t>
            </a:r>
            <a:r>
              <a:rPr dirty="0" sz="4000" spc="-765" b="1">
                <a:latin typeface="Arial"/>
                <a:cs typeface="Arial"/>
              </a:rPr>
              <a:t>C</a:t>
            </a:r>
            <a:r>
              <a:rPr dirty="0" sz="4000" spc="-455" b="1">
                <a:latin typeface="Arial"/>
                <a:cs typeface="Arial"/>
              </a:rPr>
              <a:t>TU</a:t>
            </a:r>
            <a:r>
              <a:rPr dirty="0" sz="4000" spc="-500" b="1">
                <a:latin typeface="Arial"/>
                <a:cs typeface="Arial"/>
              </a:rPr>
              <a:t>R</a:t>
            </a:r>
            <a:r>
              <a:rPr dirty="0" sz="4000" spc="-440" b="1">
                <a:latin typeface="Arial"/>
                <a:cs typeface="Arial"/>
              </a:rPr>
              <a:t>E  </a:t>
            </a:r>
            <a:r>
              <a:rPr dirty="0" sz="4000" spc="-355" b="1">
                <a:latin typeface="Arial"/>
                <a:cs typeface="Arial"/>
              </a:rPr>
              <a:t>DIAGRAM</a:t>
            </a:r>
            <a:endParaRPr sz="4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11011" y="1930398"/>
            <a:ext cx="4774455" cy="48259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114023" y="5158953"/>
            <a:ext cx="401150" cy="16405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3855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4932" y="449707"/>
            <a:ext cx="2036445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-35"/>
              <a:t>A</a:t>
            </a:r>
            <a:r>
              <a:rPr dirty="0" sz="4500"/>
              <a:t>GEN</a:t>
            </a:r>
            <a:r>
              <a:rPr dirty="0" sz="4500" spc="-55"/>
              <a:t>D</a:t>
            </a:r>
            <a:r>
              <a:rPr dirty="0" sz="4500"/>
              <a:t>A</a:t>
            </a:r>
            <a:endParaRPr sz="4500"/>
          </a:p>
        </p:txBody>
      </p:sp>
      <p:grpSp>
        <p:nvGrpSpPr>
          <p:cNvPr id="4" name="object 4"/>
          <p:cNvGrpSpPr/>
          <p:nvPr/>
        </p:nvGrpSpPr>
        <p:grpSpPr>
          <a:xfrm>
            <a:off x="1331722" y="1250950"/>
            <a:ext cx="10436860" cy="5471795"/>
            <a:chOff x="1331722" y="1250950"/>
            <a:chExt cx="10436860" cy="5471795"/>
          </a:xfrm>
        </p:grpSpPr>
        <p:sp>
          <p:nvSpPr>
            <p:cNvPr id="5" name="object 5"/>
            <p:cNvSpPr/>
            <p:nvPr/>
          </p:nvSpPr>
          <p:spPr>
            <a:xfrm>
              <a:off x="1338072" y="2007108"/>
              <a:ext cx="10424160" cy="4709160"/>
            </a:xfrm>
            <a:custGeom>
              <a:avLst/>
              <a:gdLst/>
              <a:ahLst/>
              <a:cxnLst/>
              <a:rect l="l" t="t" r="r" b="b"/>
              <a:pathLst>
                <a:path w="10424160" h="4709159">
                  <a:moveTo>
                    <a:pt x="0" y="4709159"/>
                  </a:moveTo>
                  <a:lnTo>
                    <a:pt x="10424160" y="4709159"/>
                  </a:lnTo>
                </a:path>
                <a:path w="10424160" h="4709159">
                  <a:moveTo>
                    <a:pt x="0" y="3924300"/>
                  </a:moveTo>
                  <a:lnTo>
                    <a:pt x="10424160" y="3924300"/>
                  </a:lnTo>
                </a:path>
                <a:path w="10424160" h="4709159">
                  <a:moveTo>
                    <a:pt x="0" y="3139440"/>
                  </a:moveTo>
                  <a:lnTo>
                    <a:pt x="10424160" y="3139440"/>
                  </a:lnTo>
                </a:path>
                <a:path w="10424160" h="4709159">
                  <a:moveTo>
                    <a:pt x="0" y="2354579"/>
                  </a:moveTo>
                  <a:lnTo>
                    <a:pt x="10424160" y="2354579"/>
                  </a:lnTo>
                </a:path>
                <a:path w="10424160" h="4709159">
                  <a:moveTo>
                    <a:pt x="0" y="1569719"/>
                  </a:moveTo>
                  <a:lnTo>
                    <a:pt x="10424160" y="1569719"/>
                  </a:lnTo>
                </a:path>
                <a:path w="10424160" h="4709159">
                  <a:moveTo>
                    <a:pt x="0" y="784859"/>
                  </a:moveTo>
                  <a:lnTo>
                    <a:pt x="10424160" y="784859"/>
                  </a:lnTo>
                </a:path>
                <a:path w="10424160" h="4709159">
                  <a:moveTo>
                    <a:pt x="0" y="0"/>
                  </a:moveTo>
                  <a:lnTo>
                    <a:pt x="10424160" y="0"/>
                  </a:lnTo>
                </a:path>
              </a:pathLst>
            </a:custGeom>
            <a:ln w="12700">
              <a:solidFill>
                <a:srgbClr val="CAA00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338072" y="1257300"/>
              <a:ext cx="2710180" cy="746760"/>
            </a:xfrm>
            <a:custGeom>
              <a:avLst/>
              <a:gdLst/>
              <a:ahLst/>
              <a:cxnLst/>
              <a:rect l="l" t="t" r="r" b="b"/>
              <a:pathLst>
                <a:path w="2710179" h="746760">
                  <a:moveTo>
                    <a:pt x="2585212" y="0"/>
                  </a:moveTo>
                  <a:lnTo>
                    <a:pt x="124459" y="0"/>
                  </a:lnTo>
                  <a:lnTo>
                    <a:pt x="76027" y="9784"/>
                  </a:lnTo>
                  <a:lnTo>
                    <a:pt x="36464" y="36464"/>
                  </a:lnTo>
                  <a:lnTo>
                    <a:pt x="9784" y="76027"/>
                  </a:lnTo>
                  <a:lnTo>
                    <a:pt x="0" y="124460"/>
                  </a:lnTo>
                  <a:lnTo>
                    <a:pt x="0" y="746760"/>
                  </a:lnTo>
                  <a:lnTo>
                    <a:pt x="2709672" y="746760"/>
                  </a:lnTo>
                  <a:lnTo>
                    <a:pt x="2709672" y="124460"/>
                  </a:lnTo>
                  <a:lnTo>
                    <a:pt x="2699887" y="76027"/>
                  </a:lnTo>
                  <a:lnTo>
                    <a:pt x="2673207" y="36464"/>
                  </a:lnTo>
                  <a:lnTo>
                    <a:pt x="2633644" y="9784"/>
                  </a:lnTo>
                  <a:lnTo>
                    <a:pt x="2585212" y="0"/>
                  </a:lnTo>
                  <a:close/>
                </a:path>
              </a:pathLst>
            </a:custGeom>
            <a:solidFill>
              <a:srgbClr val="BD581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338072" y="1257300"/>
              <a:ext cx="2710180" cy="746760"/>
            </a:xfrm>
            <a:custGeom>
              <a:avLst/>
              <a:gdLst/>
              <a:ahLst/>
              <a:cxnLst/>
              <a:rect l="l" t="t" r="r" b="b"/>
              <a:pathLst>
                <a:path w="2710179" h="746760">
                  <a:moveTo>
                    <a:pt x="124459" y="0"/>
                  </a:moveTo>
                  <a:lnTo>
                    <a:pt x="2585212" y="0"/>
                  </a:lnTo>
                  <a:lnTo>
                    <a:pt x="2633644" y="9784"/>
                  </a:lnTo>
                  <a:lnTo>
                    <a:pt x="2673207" y="36464"/>
                  </a:lnTo>
                  <a:lnTo>
                    <a:pt x="2699887" y="76027"/>
                  </a:lnTo>
                  <a:lnTo>
                    <a:pt x="2709672" y="124460"/>
                  </a:lnTo>
                  <a:lnTo>
                    <a:pt x="2709672" y="746760"/>
                  </a:lnTo>
                  <a:lnTo>
                    <a:pt x="0" y="746760"/>
                  </a:lnTo>
                  <a:lnTo>
                    <a:pt x="0" y="124460"/>
                  </a:lnTo>
                  <a:lnTo>
                    <a:pt x="9784" y="76027"/>
                  </a:lnTo>
                  <a:lnTo>
                    <a:pt x="36464" y="36464"/>
                  </a:lnTo>
                  <a:lnTo>
                    <a:pt x="76027" y="9784"/>
                  </a:lnTo>
                  <a:lnTo>
                    <a:pt x="124459" y="0"/>
                  </a:lnTo>
                  <a:close/>
                </a:path>
              </a:pathLst>
            </a:custGeom>
            <a:ln w="12699">
              <a:solidFill>
                <a:srgbClr val="FFAA2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666994" y="1436573"/>
            <a:ext cx="44761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Carlito"/>
                <a:cs typeface="Carlito"/>
              </a:rPr>
              <a:t>Project </a:t>
            </a:r>
            <a:r>
              <a:rPr dirty="0" sz="2000" spc="-5">
                <a:latin typeface="Carlito"/>
                <a:cs typeface="Carlito"/>
              </a:rPr>
              <a:t>Description </a:t>
            </a:r>
            <a:r>
              <a:rPr dirty="0" sz="2000">
                <a:latin typeface="Carlito"/>
                <a:cs typeface="Carlito"/>
              </a:rPr>
              <a:t>and </a:t>
            </a:r>
            <a:r>
              <a:rPr dirty="0" sz="2000" spc="-10">
                <a:latin typeface="Carlito"/>
                <a:cs typeface="Carlito"/>
              </a:rPr>
              <a:t>problem</a:t>
            </a:r>
            <a:r>
              <a:rPr dirty="0" sz="2000" spc="-40">
                <a:latin typeface="Carlito"/>
                <a:cs typeface="Carlito"/>
              </a:rPr>
              <a:t> </a:t>
            </a:r>
            <a:r>
              <a:rPr dirty="0" sz="2000" spc="-15">
                <a:latin typeface="Carlito"/>
                <a:cs typeface="Carlito"/>
              </a:rPr>
              <a:t>statement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64638" y="1307414"/>
            <a:ext cx="25781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endParaRPr sz="36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84701" y="2082545"/>
            <a:ext cx="7639050" cy="611505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3423920" marR="5080" indent="-3411854">
              <a:lnSpc>
                <a:spcPts val="2210"/>
              </a:lnSpc>
              <a:spcBef>
                <a:spcPts val="335"/>
              </a:spcBef>
            </a:pPr>
            <a:r>
              <a:rPr dirty="0" sz="2000" spc="-5">
                <a:latin typeface="Carlito"/>
                <a:cs typeface="Carlito"/>
              </a:rPr>
              <a:t>Description of minimal viable product </a:t>
            </a:r>
            <a:r>
              <a:rPr dirty="0" sz="2000">
                <a:latin typeface="Carlito"/>
                <a:cs typeface="Carlito"/>
              </a:rPr>
              <a:t>and all </a:t>
            </a:r>
            <a:r>
              <a:rPr dirty="0" sz="2000" spc="-10">
                <a:latin typeface="Carlito"/>
                <a:cs typeface="Carlito"/>
              </a:rPr>
              <a:t>attributes, </a:t>
            </a:r>
            <a:r>
              <a:rPr dirty="0" sz="2000">
                <a:latin typeface="Carlito"/>
                <a:cs typeface="Carlito"/>
              </a:rPr>
              <a:t>including </a:t>
            </a:r>
            <a:r>
              <a:rPr dirty="0" sz="2000" spc="-10">
                <a:latin typeface="Carlito"/>
                <a:cs typeface="Carlito"/>
              </a:rPr>
              <a:t>product  </a:t>
            </a:r>
            <a:r>
              <a:rPr dirty="0" sz="2000">
                <a:latin typeface="Carlito"/>
                <a:cs typeface="Carlito"/>
              </a:rPr>
              <a:t>backlog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331722" y="2035810"/>
            <a:ext cx="2722880" cy="759460"/>
            <a:chOff x="1331722" y="2035810"/>
            <a:chExt cx="2722880" cy="759460"/>
          </a:xfrm>
        </p:grpSpPr>
        <p:sp>
          <p:nvSpPr>
            <p:cNvPr id="12" name="object 12"/>
            <p:cNvSpPr/>
            <p:nvPr/>
          </p:nvSpPr>
          <p:spPr>
            <a:xfrm>
              <a:off x="1338072" y="2042160"/>
              <a:ext cx="2710180" cy="746760"/>
            </a:xfrm>
            <a:custGeom>
              <a:avLst/>
              <a:gdLst/>
              <a:ahLst/>
              <a:cxnLst/>
              <a:rect l="l" t="t" r="r" b="b"/>
              <a:pathLst>
                <a:path w="2710179" h="746760">
                  <a:moveTo>
                    <a:pt x="2585212" y="0"/>
                  </a:moveTo>
                  <a:lnTo>
                    <a:pt x="124459" y="0"/>
                  </a:lnTo>
                  <a:lnTo>
                    <a:pt x="76027" y="9784"/>
                  </a:lnTo>
                  <a:lnTo>
                    <a:pt x="36464" y="36464"/>
                  </a:lnTo>
                  <a:lnTo>
                    <a:pt x="9784" y="76027"/>
                  </a:lnTo>
                  <a:lnTo>
                    <a:pt x="0" y="124460"/>
                  </a:lnTo>
                  <a:lnTo>
                    <a:pt x="0" y="746760"/>
                  </a:lnTo>
                  <a:lnTo>
                    <a:pt x="2709672" y="746760"/>
                  </a:lnTo>
                  <a:lnTo>
                    <a:pt x="2709672" y="124460"/>
                  </a:lnTo>
                  <a:lnTo>
                    <a:pt x="2699887" y="76027"/>
                  </a:lnTo>
                  <a:lnTo>
                    <a:pt x="2673207" y="36464"/>
                  </a:lnTo>
                  <a:lnTo>
                    <a:pt x="2633644" y="9784"/>
                  </a:lnTo>
                  <a:lnTo>
                    <a:pt x="2585212" y="0"/>
                  </a:lnTo>
                  <a:close/>
                </a:path>
              </a:pathLst>
            </a:custGeom>
            <a:solidFill>
              <a:srgbClr val="BD581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338072" y="2042160"/>
              <a:ext cx="2710180" cy="746760"/>
            </a:xfrm>
            <a:custGeom>
              <a:avLst/>
              <a:gdLst/>
              <a:ahLst/>
              <a:cxnLst/>
              <a:rect l="l" t="t" r="r" b="b"/>
              <a:pathLst>
                <a:path w="2710179" h="746760">
                  <a:moveTo>
                    <a:pt x="124459" y="0"/>
                  </a:moveTo>
                  <a:lnTo>
                    <a:pt x="2585212" y="0"/>
                  </a:lnTo>
                  <a:lnTo>
                    <a:pt x="2633644" y="9784"/>
                  </a:lnTo>
                  <a:lnTo>
                    <a:pt x="2673207" y="36464"/>
                  </a:lnTo>
                  <a:lnTo>
                    <a:pt x="2699887" y="76027"/>
                  </a:lnTo>
                  <a:lnTo>
                    <a:pt x="2709672" y="124460"/>
                  </a:lnTo>
                  <a:lnTo>
                    <a:pt x="2709672" y="746760"/>
                  </a:lnTo>
                  <a:lnTo>
                    <a:pt x="0" y="746760"/>
                  </a:lnTo>
                  <a:lnTo>
                    <a:pt x="0" y="124460"/>
                  </a:lnTo>
                  <a:lnTo>
                    <a:pt x="9784" y="76027"/>
                  </a:lnTo>
                  <a:lnTo>
                    <a:pt x="36464" y="36464"/>
                  </a:lnTo>
                  <a:lnTo>
                    <a:pt x="76027" y="9784"/>
                  </a:lnTo>
                  <a:lnTo>
                    <a:pt x="124459" y="0"/>
                  </a:lnTo>
                  <a:close/>
                </a:path>
              </a:pathLst>
            </a:custGeom>
            <a:ln w="12699">
              <a:solidFill>
                <a:srgbClr val="FFAA2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2564638" y="2092833"/>
            <a:ext cx="2571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2</a:t>
            </a:r>
            <a:endParaRPr sz="36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50102" y="3006979"/>
            <a:ext cx="350964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>
                <a:latin typeface="Carlito"/>
                <a:cs typeface="Carlito"/>
              </a:rPr>
              <a:t>Acceptance </a:t>
            </a:r>
            <a:r>
              <a:rPr dirty="0" sz="2000" spc="-10">
                <a:latin typeface="Carlito"/>
                <a:cs typeface="Carlito"/>
              </a:rPr>
              <a:t>Criteria </a:t>
            </a:r>
            <a:r>
              <a:rPr dirty="0" sz="2000">
                <a:latin typeface="Carlito"/>
                <a:cs typeface="Carlito"/>
              </a:rPr>
              <a:t>&amp; </a:t>
            </a:r>
            <a:r>
              <a:rPr dirty="0" sz="2000" spc="-5">
                <a:latin typeface="Carlito"/>
                <a:cs typeface="Carlito"/>
              </a:rPr>
              <a:t>user</a:t>
            </a:r>
            <a:r>
              <a:rPr dirty="0" sz="2000" spc="-35">
                <a:latin typeface="Carlito"/>
                <a:cs typeface="Carlito"/>
              </a:rPr>
              <a:t> </a:t>
            </a:r>
            <a:r>
              <a:rPr dirty="0" sz="2000" spc="-10">
                <a:latin typeface="Carlito"/>
                <a:cs typeface="Carlito"/>
              </a:rPr>
              <a:t>stories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331722" y="2837433"/>
            <a:ext cx="2722880" cy="759460"/>
            <a:chOff x="1331722" y="2837433"/>
            <a:chExt cx="2722880" cy="759460"/>
          </a:xfrm>
        </p:grpSpPr>
        <p:sp>
          <p:nvSpPr>
            <p:cNvPr id="17" name="object 17"/>
            <p:cNvSpPr/>
            <p:nvPr/>
          </p:nvSpPr>
          <p:spPr>
            <a:xfrm>
              <a:off x="1338072" y="2843783"/>
              <a:ext cx="2710180" cy="746760"/>
            </a:xfrm>
            <a:custGeom>
              <a:avLst/>
              <a:gdLst/>
              <a:ahLst/>
              <a:cxnLst/>
              <a:rect l="l" t="t" r="r" b="b"/>
              <a:pathLst>
                <a:path w="2710179" h="746760">
                  <a:moveTo>
                    <a:pt x="2585212" y="0"/>
                  </a:moveTo>
                  <a:lnTo>
                    <a:pt x="124459" y="0"/>
                  </a:lnTo>
                  <a:lnTo>
                    <a:pt x="76027" y="9784"/>
                  </a:lnTo>
                  <a:lnTo>
                    <a:pt x="36464" y="36464"/>
                  </a:lnTo>
                  <a:lnTo>
                    <a:pt x="9784" y="76027"/>
                  </a:lnTo>
                  <a:lnTo>
                    <a:pt x="0" y="124460"/>
                  </a:lnTo>
                  <a:lnTo>
                    <a:pt x="0" y="746760"/>
                  </a:lnTo>
                  <a:lnTo>
                    <a:pt x="2709672" y="746760"/>
                  </a:lnTo>
                  <a:lnTo>
                    <a:pt x="2709672" y="124460"/>
                  </a:lnTo>
                  <a:lnTo>
                    <a:pt x="2699887" y="76027"/>
                  </a:lnTo>
                  <a:lnTo>
                    <a:pt x="2673207" y="36464"/>
                  </a:lnTo>
                  <a:lnTo>
                    <a:pt x="2633644" y="9784"/>
                  </a:lnTo>
                  <a:lnTo>
                    <a:pt x="2585212" y="0"/>
                  </a:lnTo>
                  <a:close/>
                </a:path>
              </a:pathLst>
            </a:custGeom>
            <a:solidFill>
              <a:srgbClr val="BD581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338072" y="2843783"/>
              <a:ext cx="2710180" cy="746760"/>
            </a:xfrm>
            <a:custGeom>
              <a:avLst/>
              <a:gdLst/>
              <a:ahLst/>
              <a:cxnLst/>
              <a:rect l="l" t="t" r="r" b="b"/>
              <a:pathLst>
                <a:path w="2710179" h="746760">
                  <a:moveTo>
                    <a:pt x="124459" y="0"/>
                  </a:moveTo>
                  <a:lnTo>
                    <a:pt x="2585212" y="0"/>
                  </a:lnTo>
                  <a:lnTo>
                    <a:pt x="2633644" y="9784"/>
                  </a:lnTo>
                  <a:lnTo>
                    <a:pt x="2673207" y="36464"/>
                  </a:lnTo>
                  <a:lnTo>
                    <a:pt x="2699887" y="76027"/>
                  </a:lnTo>
                  <a:lnTo>
                    <a:pt x="2709672" y="124460"/>
                  </a:lnTo>
                  <a:lnTo>
                    <a:pt x="2709672" y="746760"/>
                  </a:lnTo>
                  <a:lnTo>
                    <a:pt x="0" y="746760"/>
                  </a:lnTo>
                  <a:lnTo>
                    <a:pt x="0" y="124460"/>
                  </a:lnTo>
                  <a:lnTo>
                    <a:pt x="9784" y="76027"/>
                  </a:lnTo>
                  <a:lnTo>
                    <a:pt x="36464" y="36464"/>
                  </a:lnTo>
                  <a:lnTo>
                    <a:pt x="76027" y="9784"/>
                  </a:lnTo>
                  <a:lnTo>
                    <a:pt x="124459" y="0"/>
                  </a:lnTo>
                  <a:close/>
                </a:path>
              </a:pathLst>
            </a:custGeom>
            <a:ln w="12699">
              <a:solidFill>
                <a:srgbClr val="FFAA2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2564638" y="2894203"/>
            <a:ext cx="2571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3</a:t>
            </a:r>
            <a:endParaRPr sz="3600">
              <a:latin typeface="Carlito"/>
              <a:cs typeface="Carli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316217" y="3791534"/>
            <a:ext cx="317690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Carlito"/>
                <a:cs typeface="Carlito"/>
              </a:rPr>
              <a:t>Sprint </a:t>
            </a:r>
            <a:r>
              <a:rPr dirty="0" sz="2000">
                <a:latin typeface="Carlito"/>
                <a:cs typeface="Carlito"/>
              </a:rPr>
              <a:t>6 </a:t>
            </a:r>
            <a:r>
              <a:rPr dirty="0" sz="2000" spc="-5">
                <a:latin typeface="Carlito"/>
                <a:cs typeface="Carlito"/>
              </a:rPr>
              <a:t>backlog </a:t>
            </a:r>
            <a:r>
              <a:rPr dirty="0" sz="2000">
                <a:latin typeface="Carlito"/>
                <a:cs typeface="Carlito"/>
              </a:rPr>
              <a:t>and </a:t>
            </a:r>
            <a:r>
              <a:rPr dirty="0" sz="2000" spc="-15">
                <a:latin typeface="Carlito"/>
                <a:cs typeface="Carlito"/>
              </a:rPr>
              <a:t>test</a:t>
            </a:r>
            <a:r>
              <a:rPr dirty="0" sz="2000" spc="-40">
                <a:latin typeface="Carlito"/>
                <a:cs typeface="Carlito"/>
              </a:rPr>
              <a:t> </a:t>
            </a:r>
            <a:r>
              <a:rPr dirty="0" sz="2000" spc="-5">
                <a:latin typeface="Carlito"/>
                <a:cs typeface="Carlito"/>
              </a:rPr>
              <a:t>cases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331722" y="3623817"/>
            <a:ext cx="2722880" cy="759460"/>
            <a:chOff x="1331722" y="3623817"/>
            <a:chExt cx="2722880" cy="759460"/>
          </a:xfrm>
        </p:grpSpPr>
        <p:sp>
          <p:nvSpPr>
            <p:cNvPr id="22" name="object 22"/>
            <p:cNvSpPr/>
            <p:nvPr/>
          </p:nvSpPr>
          <p:spPr>
            <a:xfrm>
              <a:off x="1338072" y="3630167"/>
              <a:ext cx="2710180" cy="746760"/>
            </a:xfrm>
            <a:custGeom>
              <a:avLst/>
              <a:gdLst/>
              <a:ahLst/>
              <a:cxnLst/>
              <a:rect l="l" t="t" r="r" b="b"/>
              <a:pathLst>
                <a:path w="2710179" h="746760">
                  <a:moveTo>
                    <a:pt x="2585212" y="0"/>
                  </a:moveTo>
                  <a:lnTo>
                    <a:pt x="124459" y="0"/>
                  </a:lnTo>
                  <a:lnTo>
                    <a:pt x="76027" y="9784"/>
                  </a:lnTo>
                  <a:lnTo>
                    <a:pt x="36464" y="36464"/>
                  </a:lnTo>
                  <a:lnTo>
                    <a:pt x="9784" y="76027"/>
                  </a:lnTo>
                  <a:lnTo>
                    <a:pt x="0" y="124459"/>
                  </a:lnTo>
                  <a:lnTo>
                    <a:pt x="0" y="746759"/>
                  </a:lnTo>
                  <a:lnTo>
                    <a:pt x="2709672" y="746759"/>
                  </a:lnTo>
                  <a:lnTo>
                    <a:pt x="2709672" y="124459"/>
                  </a:lnTo>
                  <a:lnTo>
                    <a:pt x="2699887" y="76027"/>
                  </a:lnTo>
                  <a:lnTo>
                    <a:pt x="2673207" y="36464"/>
                  </a:lnTo>
                  <a:lnTo>
                    <a:pt x="2633644" y="9784"/>
                  </a:lnTo>
                  <a:lnTo>
                    <a:pt x="2585212" y="0"/>
                  </a:lnTo>
                  <a:close/>
                </a:path>
              </a:pathLst>
            </a:custGeom>
            <a:solidFill>
              <a:srgbClr val="BD581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338072" y="3630167"/>
              <a:ext cx="2710180" cy="746760"/>
            </a:xfrm>
            <a:custGeom>
              <a:avLst/>
              <a:gdLst/>
              <a:ahLst/>
              <a:cxnLst/>
              <a:rect l="l" t="t" r="r" b="b"/>
              <a:pathLst>
                <a:path w="2710179" h="746760">
                  <a:moveTo>
                    <a:pt x="124459" y="0"/>
                  </a:moveTo>
                  <a:lnTo>
                    <a:pt x="2585212" y="0"/>
                  </a:lnTo>
                  <a:lnTo>
                    <a:pt x="2633644" y="9784"/>
                  </a:lnTo>
                  <a:lnTo>
                    <a:pt x="2673207" y="36464"/>
                  </a:lnTo>
                  <a:lnTo>
                    <a:pt x="2699887" y="76027"/>
                  </a:lnTo>
                  <a:lnTo>
                    <a:pt x="2709672" y="124459"/>
                  </a:lnTo>
                  <a:lnTo>
                    <a:pt x="2709672" y="746759"/>
                  </a:lnTo>
                  <a:lnTo>
                    <a:pt x="0" y="746759"/>
                  </a:lnTo>
                  <a:lnTo>
                    <a:pt x="0" y="124459"/>
                  </a:lnTo>
                  <a:lnTo>
                    <a:pt x="9784" y="76027"/>
                  </a:lnTo>
                  <a:lnTo>
                    <a:pt x="36464" y="36464"/>
                  </a:lnTo>
                  <a:lnTo>
                    <a:pt x="76027" y="9784"/>
                  </a:lnTo>
                  <a:lnTo>
                    <a:pt x="124459" y="0"/>
                  </a:lnTo>
                  <a:close/>
                </a:path>
              </a:pathLst>
            </a:custGeom>
            <a:ln w="12700">
              <a:solidFill>
                <a:srgbClr val="FFAA2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2564638" y="3681476"/>
            <a:ext cx="2571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4</a:t>
            </a:r>
            <a:endParaRPr sz="3600">
              <a:latin typeface="Carlito"/>
              <a:cs typeface="Carli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389370" y="4576952"/>
            <a:ext cx="303149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45">
                <a:latin typeface="Carlito"/>
                <a:cs typeface="Carlito"/>
              </a:rPr>
              <a:t>Team </a:t>
            </a:r>
            <a:r>
              <a:rPr dirty="0" sz="2000" spc="-5">
                <a:latin typeface="Carlito"/>
                <a:cs typeface="Carlito"/>
              </a:rPr>
              <a:t>metrics </a:t>
            </a:r>
            <a:r>
              <a:rPr dirty="0" sz="2000" spc="-15">
                <a:latin typeface="Carlito"/>
                <a:cs typeface="Carlito"/>
              </a:rPr>
              <a:t>for </a:t>
            </a:r>
            <a:r>
              <a:rPr dirty="0" sz="2000" spc="-10">
                <a:latin typeface="Carlito"/>
                <a:cs typeface="Carlito"/>
              </a:rPr>
              <a:t>every</a:t>
            </a:r>
            <a:r>
              <a:rPr dirty="0" sz="2000" spc="5">
                <a:latin typeface="Carlito"/>
                <a:cs typeface="Carlito"/>
              </a:rPr>
              <a:t> </a:t>
            </a:r>
            <a:r>
              <a:rPr dirty="0" sz="2000" spc="-10">
                <a:latin typeface="Carlito"/>
                <a:cs typeface="Carlito"/>
              </a:rPr>
              <a:t>sprint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331722" y="4401058"/>
            <a:ext cx="2722880" cy="759460"/>
            <a:chOff x="1331722" y="4401058"/>
            <a:chExt cx="2722880" cy="759460"/>
          </a:xfrm>
        </p:grpSpPr>
        <p:sp>
          <p:nvSpPr>
            <p:cNvPr id="27" name="object 27"/>
            <p:cNvSpPr/>
            <p:nvPr/>
          </p:nvSpPr>
          <p:spPr>
            <a:xfrm>
              <a:off x="1338072" y="4407408"/>
              <a:ext cx="2710180" cy="746760"/>
            </a:xfrm>
            <a:custGeom>
              <a:avLst/>
              <a:gdLst/>
              <a:ahLst/>
              <a:cxnLst/>
              <a:rect l="l" t="t" r="r" b="b"/>
              <a:pathLst>
                <a:path w="2710179" h="746760">
                  <a:moveTo>
                    <a:pt x="2585212" y="0"/>
                  </a:moveTo>
                  <a:lnTo>
                    <a:pt x="124459" y="0"/>
                  </a:lnTo>
                  <a:lnTo>
                    <a:pt x="76027" y="9784"/>
                  </a:lnTo>
                  <a:lnTo>
                    <a:pt x="36464" y="36464"/>
                  </a:lnTo>
                  <a:lnTo>
                    <a:pt x="9784" y="76027"/>
                  </a:lnTo>
                  <a:lnTo>
                    <a:pt x="0" y="124460"/>
                  </a:lnTo>
                  <a:lnTo>
                    <a:pt x="0" y="746760"/>
                  </a:lnTo>
                  <a:lnTo>
                    <a:pt x="2709672" y="746760"/>
                  </a:lnTo>
                  <a:lnTo>
                    <a:pt x="2709672" y="124460"/>
                  </a:lnTo>
                  <a:lnTo>
                    <a:pt x="2699887" y="76027"/>
                  </a:lnTo>
                  <a:lnTo>
                    <a:pt x="2673207" y="36464"/>
                  </a:lnTo>
                  <a:lnTo>
                    <a:pt x="2633644" y="9784"/>
                  </a:lnTo>
                  <a:lnTo>
                    <a:pt x="2585212" y="0"/>
                  </a:lnTo>
                  <a:close/>
                </a:path>
              </a:pathLst>
            </a:custGeom>
            <a:solidFill>
              <a:srgbClr val="BD581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338072" y="4407408"/>
              <a:ext cx="2710180" cy="746760"/>
            </a:xfrm>
            <a:custGeom>
              <a:avLst/>
              <a:gdLst/>
              <a:ahLst/>
              <a:cxnLst/>
              <a:rect l="l" t="t" r="r" b="b"/>
              <a:pathLst>
                <a:path w="2710179" h="746760">
                  <a:moveTo>
                    <a:pt x="124459" y="0"/>
                  </a:moveTo>
                  <a:lnTo>
                    <a:pt x="2585212" y="0"/>
                  </a:lnTo>
                  <a:lnTo>
                    <a:pt x="2633644" y="9784"/>
                  </a:lnTo>
                  <a:lnTo>
                    <a:pt x="2673207" y="36464"/>
                  </a:lnTo>
                  <a:lnTo>
                    <a:pt x="2699887" y="76027"/>
                  </a:lnTo>
                  <a:lnTo>
                    <a:pt x="2709672" y="124460"/>
                  </a:lnTo>
                  <a:lnTo>
                    <a:pt x="2709672" y="746760"/>
                  </a:lnTo>
                  <a:lnTo>
                    <a:pt x="0" y="746760"/>
                  </a:lnTo>
                  <a:lnTo>
                    <a:pt x="0" y="124460"/>
                  </a:lnTo>
                  <a:lnTo>
                    <a:pt x="9784" y="76027"/>
                  </a:lnTo>
                  <a:lnTo>
                    <a:pt x="36464" y="36464"/>
                  </a:lnTo>
                  <a:lnTo>
                    <a:pt x="76027" y="9784"/>
                  </a:lnTo>
                  <a:lnTo>
                    <a:pt x="124459" y="0"/>
                  </a:lnTo>
                  <a:close/>
                </a:path>
              </a:pathLst>
            </a:custGeom>
            <a:ln w="12699">
              <a:solidFill>
                <a:srgbClr val="FFAA2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2564638" y="4458461"/>
            <a:ext cx="2571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5</a:t>
            </a:r>
            <a:endParaRPr sz="3600">
              <a:latin typeface="Carlito"/>
              <a:cs typeface="Carlito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446014" y="5361838"/>
            <a:ext cx="492061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latin typeface="Carlito"/>
                <a:cs typeface="Carlito"/>
              </a:rPr>
              <a:t>Application screenshot </a:t>
            </a:r>
            <a:r>
              <a:rPr dirty="0" sz="2000">
                <a:latin typeface="Carlito"/>
                <a:cs typeface="Carlito"/>
              </a:rPr>
              <a:t>&amp; ML model</a:t>
            </a:r>
            <a:r>
              <a:rPr dirty="0" sz="2000" spc="-45">
                <a:latin typeface="Carlito"/>
                <a:cs typeface="Carlito"/>
              </a:rPr>
              <a:t> </a:t>
            </a:r>
            <a:r>
              <a:rPr dirty="0" sz="2000" spc="-5">
                <a:latin typeface="Carlito"/>
                <a:cs typeface="Carlito"/>
              </a:rPr>
              <a:t>description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331722" y="5176773"/>
            <a:ext cx="2722880" cy="761365"/>
            <a:chOff x="1331722" y="5176773"/>
            <a:chExt cx="2722880" cy="761365"/>
          </a:xfrm>
        </p:grpSpPr>
        <p:sp>
          <p:nvSpPr>
            <p:cNvPr id="32" name="object 32"/>
            <p:cNvSpPr/>
            <p:nvPr/>
          </p:nvSpPr>
          <p:spPr>
            <a:xfrm>
              <a:off x="1338072" y="5183123"/>
              <a:ext cx="2710180" cy="748665"/>
            </a:xfrm>
            <a:custGeom>
              <a:avLst/>
              <a:gdLst/>
              <a:ahLst/>
              <a:cxnLst/>
              <a:rect l="l" t="t" r="r" b="b"/>
              <a:pathLst>
                <a:path w="2710179" h="748664">
                  <a:moveTo>
                    <a:pt x="2584957" y="0"/>
                  </a:moveTo>
                  <a:lnTo>
                    <a:pt x="124714" y="0"/>
                  </a:lnTo>
                  <a:lnTo>
                    <a:pt x="76188" y="9806"/>
                  </a:lnTo>
                  <a:lnTo>
                    <a:pt x="36544" y="36544"/>
                  </a:lnTo>
                  <a:lnTo>
                    <a:pt x="9806" y="76188"/>
                  </a:lnTo>
                  <a:lnTo>
                    <a:pt x="0" y="124713"/>
                  </a:lnTo>
                  <a:lnTo>
                    <a:pt x="0" y="748284"/>
                  </a:lnTo>
                  <a:lnTo>
                    <a:pt x="2709672" y="748284"/>
                  </a:lnTo>
                  <a:lnTo>
                    <a:pt x="2709672" y="124713"/>
                  </a:lnTo>
                  <a:lnTo>
                    <a:pt x="2699865" y="76188"/>
                  </a:lnTo>
                  <a:lnTo>
                    <a:pt x="2673127" y="36544"/>
                  </a:lnTo>
                  <a:lnTo>
                    <a:pt x="2633483" y="9806"/>
                  </a:lnTo>
                  <a:lnTo>
                    <a:pt x="2584957" y="0"/>
                  </a:lnTo>
                  <a:close/>
                </a:path>
              </a:pathLst>
            </a:custGeom>
            <a:solidFill>
              <a:srgbClr val="BD581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338072" y="5183123"/>
              <a:ext cx="2710180" cy="748665"/>
            </a:xfrm>
            <a:custGeom>
              <a:avLst/>
              <a:gdLst/>
              <a:ahLst/>
              <a:cxnLst/>
              <a:rect l="l" t="t" r="r" b="b"/>
              <a:pathLst>
                <a:path w="2710179" h="748664">
                  <a:moveTo>
                    <a:pt x="124714" y="0"/>
                  </a:moveTo>
                  <a:lnTo>
                    <a:pt x="2584957" y="0"/>
                  </a:lnTo>
                  <a:lnTo>
                    <a:pt x="2633483" y="9806"/>
                  </a:lnTo>
                  <a:lnTo>
                    <a:pt x="2673127" y="36544"/>
                  </a:lnTo>
                  <a:lnTo>
                    <a:pt x="2699865" y="76188"/>
                  </a:lnTo>
                  <a:lnTo>
                    <a:pt x="2709672" y="124713"/>
                  </a:lnTo>
                  <a:lnTo>
                    <a:pt x="2709672" y="748284"/>
                  </a:lnTo>
                  <a:lnTo>
                    <a:pt x="0" y="748284"/>
                  </a:lnTo>
                  <a:lnTo>
                    <a:pt x="0" y="124713"/>
                  </a:lnTo>
                  <a:lnTo>
                    <a:pt x="9806" y="76188"/>
                  </a:lnTo>
                  <a:lnTo>
                    <a:pt x="36544" y="36544"/>
                  </a:lnTo>
                  <a:lnTo>
                    <a:pt x="76188" y="9806"/>
                  </a:lnTo>
                  <a:lnTo>
                    <a:pt x="124714" y="0"/>
                  </a:lnTo>
                  <a:close/>
                </a:path>
              </a:pathLst>
            </a:custGeom>
            <a:ln w="12699">
              <a:solidFill>
                <a:srgbClr val="FFAA2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2564638" y="5235041"/>
            <a:ext cx="2571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6</a:t>
            </a:r>
            <a:endParaRPr sz="3600">
              <a:latin typeface="Carlito"/>
              <a:cs typeface="Carlito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750814" y="6146698"/>
            <a:ext cx="43059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arlito"/>
                <a:cs typeface="Carlito"/>
              </a:rPr>
              <a:t>API and </a:t>
            </a:r>
            <a:r>
              <a:rPr dirty="0" sz="2000" spc="-15">
                <a:latin typeface="Carlito"/>
                <a:cs typeface="Carlito"/>
              </a:rPr>
              <a:t>Retrospective </a:t>
            </a:r>
            <a:r>
              <a:rPr dirty="0" sz="2000">
                <a:latin typeface="Carlito"/>
                <a:cs typeface="Carlito"/>
              </a:rPr>
              <a:t>&amp; </a:t>
            </a:r>
            <a:r>
              <a:rPr dirty="0" sz="2000" spc="-5">
                <a:latin typeface="Carlito"/>
                <a:cs typeface="Carlito"/>
              </a:rPr>
              <a:t>plans </a:t>
            </a:r>
            <a:r>
              <a:rPr dirty="0" sz="2000" spc="-15">
                <a:latin typeface="Carlito"/>
                <a:cs typeface="Carlito"/>
              </a:rPr>
              <a:t>for </a:t>
            </a:r>
            <a:r>
              <a:rPr dirty="0" sz="2000" spc="-10">
                <a:latin typeface="Carlito"/>
                <a:cs typeface="Carlito"/>
              </a:rPr>
              <a:t>sprint</a:t>
            </a:r>
            <a:r>
              <a:rPr dirty="0" sz="2000" spc="-15">
                <a:latin typeface="Carlito"/>
                <a:cs typeface="Carlito"/>
              </a:rPr>
              <a:t> </a:t>
            </a:r>
            <a:r>
              <a:rPr dirty="0" sz="2000">
                <a:latin typeface="Carlito"/>
                <a:cs typeface="Carlito"/>
              </a:rPr>
              <a:t>7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331722" y="5961634"/>
            <a:ext cx="2722880" cy="761365"/>
            <a:chOff x="1331722" y="5961634"/>
            <a:chExt cx="2722880" cy="761365"/>
          </a:xfrm>
        </p:grpSpPr>
        <p:sp>
          <p:nvSpPr>
            <p:cNvPr id="37" name="object 37"/>
            <p:cNvSpPr/>
            <p:nvPr/>
          </p:nvSpPr>
          <p:spPr>
            <a:xfrm>
              <a:off x="1338072" y="5967984"/>
              <a:ext cx="2710180" cy="748665"/>
            </a:xfrm>
            <a:custGeom>
              <a:avLst/>
              <a:gdLst/>
              <a:ahLst/>
              <a:cxnLst/>
              <a:rect l="l" t="t" r="r" b="b"/>
              <a:pathLst>
                <a:path w="2710179" h="748665">
                  <a:moveTo>
                    <a:pt x="2584957" y="0"/>
                  </a:moveTo>
                  <a:lnTo>
                    <a:pt x="124714" y="0"/>
                  </a:lnTo>
                  <a:lnTo>
                    <a:pt x="76188" y="9801"/>
                  </a:lnTo>
                  <a:lnTo>
                    <a:pt x="36544" y="36533"/>
                  </a:lnTo>
                  <a:lnTo>
                    <a:pt x="9806" y="76182"/>
                  </a:lnTo>
                  <a:lnTo>
                    <a:pt x="0" y="124739"/>
                  </a:lnTo>
                  <a:lnTo>
                    <a:pt x="0" y="748283"/>
                  </a:lnTo>
                  <a:lnTo>
                    <a:pt x="2709672" y="748283"/>
                  </a:lnTo>
                  <a:lnTo>
                    <a:pt x="2709672" y="124739"/>
                  </a:lnTo>
                  <a:lnTo>
                    <a:pt x="2699865" y="76182"/>
                  </a:lnTo>
                  <a:lnTo>
                    <a:pt x="2673127" y="36533"/>
                  </a:lnTo>
                  <a:lnTo>
                    <a:pt x="2633483" y="9801"/>
                  </a:lnTo>
                  <a:lnTo>
                    <a:pt x="2584957" y="0"/>
                  </a:lnTo>
                  <a:close/>
                </a:path>
              </a:pathLst>
            </a:custGeom>
            <a:solidFill>
              <a:srgbClr val="BD581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338072" y="5967984"/>
              <a:ext cx="2710180" cy="748665"/>
            </a:xfrm>
            <a:custGeom>
              <a:avLst/>
              <a:gdLst/>
              <a:ahLst/>
              <a:cxnLst/>
              <a:rect l="l" t="t" r="r" b="b"/>
              <a:pathLst>
                <a:path w="2710179" h="748665">
                  <a:moveTo>
                    <a:pt x="124714" y="0"/>
                  </a:moveTo>
                  <a:lnTo>
                    <a:pt x="2584957" y="0"/>
                  </a:lnTo>
                  <a:lnTo>
                    <a:pt x="2633483" y="9801"/>
                  </a:lnTo>
                  <a:lnTo>
                    <a:pt x="2673127" y="36533"/>
                  </a:lnTo>
                  <a:lnTo>
                    <a:pt x="2699865" y="76182"/>
                  </a:lnTo>
                  <a:lnTo>
                    <a:pt x="2709672" y="124739"/>
                  </a:lnTo>
                  <a:lnTo>
                    <a:pt x="2709672" y="748283"/>
                  </a:lnTo>
                  <a:lnTo>
                    <a:pt x="0" y="748283"/>
                  </a:lnTo>
                  <a:lnTo>
                    <a:pt x="0" y="124739"/>
                  </a:lnTo>
                  <a:lnTo>
                    <a:pt x="9806" y="76182"/>
                  </a:lnTo>
                  <a:lnTo>
                    <a:pt x="36544" y="36533"/>
                  </a:lnTo>
                  <a:lnTo>
                    <a:pt x="76188" y="9801"/>
                  </a:lnTo>
                  <a:lnTo>
                    <a:pt x="124714" y="0"/>
                  </a:lnTo>
                  <a:close/>
                </a:path>
              </a:pathLst>
            </a:custGeom>
            <a:ln w="12699">
              <a:solidFill>
                <a:srgbClr val="FFC90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2564638" y="6019901"/>
            <a:ext cx="2571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7</a:t>
            </a:r>
            <a:endParaRPr sz="3600">
              <a:latin typeface="Carlito"/>
              <a:cs typeface="Carlito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0492954" y="42841"/>
            <a:ext cx="1640592" cy="401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3191" y="1405127"/>
            <a:ext cx="11369040" cy="0"/>
          </a:xfrm>
          <a:custGeom>
            <a:avLst/>
            <a:gdLst/>
            <a:ahLst/>
            <a:cxnLst/>
            <a:rect l="l" t="t" r="r" b="b"/>
            <a:pathLst>
              <a:path w="11369040" h="0">
                <a:moveTo>
                  <a:pt x="0" y="0"/>
                </a:moveTo>
                <a:lnTo>
                  <a:pt x="11369040" y="0"/>
                </a:lnTo>
              </a:path>
            </a:pathLst>
          </a:custGeom>
          <a:ln w="12700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9882" y="561289"/>
            <a:ext cx="4982845" cy="711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-10"/>
              <a:t>SEQUENCE</a:t>
            </a:r>
            <a:r>
              <a:rPr dirty="0" sz="4500" spc="-75"/>
              <a:t> </a:t>
            </a:r>
            <a:r>
              <a:rPr dirty="0" sz="4500" spc="-10"/>
              <a:t>DIAGRAM</a:t>
            </a:r>
            <a:endParaRPr sz="4500"/>
          </a:p>
        </p:txBody>
      </p:sp>
      <p:grpSp>
        <p:nvGrpSpPr>
          <p:cNvPr id="4" name="object 4"/>
          <p:cNvGrpSpPr/>
          <p:nvPr/>
        </p:nvGrpSpPr>
        <p:grpSpPr>
          <a:xfrm>
            <a:off x="108013" y="1596961"/>
            <a:ext cx="742950" cy="1254760"/>
            <a:chOff x="108013" y="1596961"/>
            <a:chExt cx="742950" cy="1254760"/>
          </a:xfrm>
        </p:grpSpPr>
        <p:sp>
          <p:nvSpPr>
            <p:cNvPr id="5" name="object 5"/>
            <p:cNvSpPr/>
            <p:nvPr/>
          </p:nvSpPr>
          <p:spPr>
            <a:xfrm>
              <a:off x="112776" y="1601724"/>
              <a:ext cx="733425" cy="1245235"/>
            </a:xfrm>
            <a:custGeom>
              <a:avLst/>
              <a:gdLst/>
              <a:ahLst/>
              <a:cxnLst/>
              <a:rect l="l" t="t" r="r" b="b"/>
              <a:pathLst>
                <a:path w="733425" h="1245235">
                  <a:moveTo>
                    <a:pt x="610869" y="0"/>
                  </a:moveTo>
                  <a:lnTo>
                    <a:pt x="122173" y="0"/>
                  </a:lnTo>
                  <a:lnTo>
                    <a:pt x="74618" y="9606"/>
                  </a:lnTo>
                  <a:lnTo>
                    <a:pt x="35783" y="35798"/>
                  </a:lnTo>
                  <a:lnTo>
                    <a:pt x="9601" y="74634"/>
                  </a:lnTo>
                  <a:lnTo>
                    <a:pt x="0" y="122174"/>
                  </a:lnTo>
                  <a:lnTo>
                    <a:pt x="0" y="1122934"/>
                  </a:lnTo>
                  <a:lnTo>
                    <a:pt x="9601" y="1170473"/>
                  </a:lnTo>
                  <a:lnTo>
                    <a:pt x="35783" y="1209309"/>
                  </a:lnTo>
                  <a:lnTo>
                    <a:pt x="74618" y="1235501"/>
                  </a:lnTo>
                  <a:lnTo>
                    <a:pt x="122173" y="1245108"/>
                  </a:lnTo>
                  <a:lnTo>
                    <a:pt x="610869" y="1245108"/>
                  </a:lnTo>
                  <a:lnTo>
                    <a:pt x="658425" y="1235501"/>
                  </a:lnTo>
                  <a:lnTo>
                    <a:pt x="697260" y="1209309"/>
                  </a:lnTo>
                  <a:lnTo>
                    <a:pt x="723442" y="1170473"/>
                  </a:lnTo>
                  <a:lnTo>
                    <a:pt x="733043" y="1122934"/>
                  </a:lnTo>
                  <a:lnTo>
                    <a:pt x="733043" y="122174"/>
                  </a:lnTo>
                  <a:lnTo>
                    <a:pt x="723442" y="74634"/>
                  </a:lnTo>
                  <a:lnTo>
                    <a:pt x="697260" y="35798"/>
                  </a:lnTo>
                  <a:lnTo>
                    <a:pt x="658425" y="9606"/>
                  </a:lnTo>
                  <a:lnTo>
                    <a:pt x="61086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2776" y="1601724"/>
              <a:ext cx="733425" cy="1245235"/>
            </a:xfrm>
            <a:custGeom>
              <a:avLst/>
              <a:gdLst/>
              <a:ahLst/>
              <a:cxnLst/>
              <a:rect l="l" t="t" r="r" b="b"/>
              <a:pathLst>
                <a:path w="733425" h="1245235">
                  <a:moveTo>
                    <a:pt x="0" y="122174"/>
                  </a:moveTo>
                  <a:lnTo>
                    <a:pt x="9601" y="74634"/>
                  </a:lnTo>
                  <a:lnTo>
                    <a:pt x="35783" y="35798"/>
                  </a:lnTo>
                  <a:lnTo>
                    <a:pt x="74618" y="9606"/>
                  </a:lnTo>
                  <a:lnTo>
                    <a:pt x="122173" y="0"/>
                  </a:lnTo>
                  <a:lnTo>
                    <a:pt x="610869" y="0"/>
                  </a:lnTo>
                  <a:lnTo>
                    <a:pt x="658425" y="9606"/>
                  </a:lnTo>
                  <a:lnTo>
                    <a:pt x="697260" y="35798"/>
                  </a:lnTo>
                  <a:lnTo>
                    <a:pt x="723442" y="74634"/>
                  </a:lnTo>
                  <a:lnTo>
                    <a:pt x="733043" y="122174"/>
                  </a:lnTo>
                  <a:lnTo>
                    <a:pt x="733043" y="1122934"/>
                  </a:lnTo>
                  <a:lnTo>
                    <a:pt x="723442" y="1170473"/>
                  </a:lnTo>
                  <a:lnTo>
                    <a:pt x="697260" y="1209309"/>
                  </a:lnTo>
                  <a:lnTo>
                    <a:pt x="658425" y="1235501"/>
                  </a:lnTo>
                  <a:lnTo>
                    <a:pt x="610869" y="1245108"/>
                  </a:lnTo>
                  <a:lnTo>
                    <a:pt x="122173" y="1245108"/>
                  </a:lnTo>
                  <a:lnTo>
                    <a:pt x="74618" y="1235501"/>
                  </a:lnTo>
                  <a:lnTo>
                    <a:pt x="35783" y="1209309"/>
                  </a:lnTo>
                  <a:lnTo>
                    <a:pt x="9601" y="1170473"/>
                  </a:lnTo>
                  <a:lnTo>
                    <a:pt x="0" y="1122934"/>
                  </a:lnTo>
                  <a:lnTo>
                    <a:pt x="0" y="122174"/>
                  </a:lnTo>
                  <a:close/>
                </a:path>
              </a:pathLst>
            </a:custGeom>
            <a:ln w="9525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233231" y="1731312"/>
            <a:ext cx="500380" cy="987425"/>
          </a:xfrm>
          <a:prstGeom prst="rect">
            <a:avLst/>
          </a:prstGeom>
        </p:spPr>
        <p:txBody>
          <a:bodyPr wrap="square" lIns="0" tIns="8255" rIns="0" bIns="0" rtlCol="0" vert="vert270">
            <a:spAutoFit/>
          </a:bodyPr>
          <a:lstStyle/>
          <a:p>
            <a:pPr marL="12700" marR="5080" indent="290830">
              <a:lnSpc>
                <a:spcPts val="1910"/>
              </a:lnSpc>
              <a:spcBef>
                <a:spcPts val="65"/>
              </a:spcBef>
            </a:pPr>
            <a:r>
              <a:rPr dirty="0" sz="1600" spc="-5" b="1">
                <a:solidFill>
                  <a:srgbClr val="FFFFFF"/>
                </a:solidFill>
                <a:latin typeface="Liberation Sans Narrow"/>
                <a:cs typeface="Liberation Sans Narrow"/>
              </a:rPr>
              <a:t>Face  </a:t>
            </a:r>
            <a:r>
              <a:rPr dirty="0" sz="1600" b="1">
                <a:solidFill>
                  <a:srgbClr val="FFFFFF"/>
                </a:solidFill>
                <a:latin typeface="Liberation Sans Narrow"/>
                <a:cs typeface="Liberation Sans Narrow"/>
              </a:rPr>
              <a:t>R</a:t>
            </a:r>
            <a:r>
              <a:rPr dirty="0" sz="1600" spc="5" b="1">
                <a:solidFill>
                  <a:srgbClr val="FFFFFF"/>
                </a:solidFill>
                <a:latin typeface="Liberation Sans Narrow"/>
                <a:cs typeface="Liberation Sans Narrow"/>
              </a:rPr>
              <a:t>e</a:t>
            </a:r>
            <a:r>
              <a:rPr dirty="0" sz="1600" spc="-5" b="1">
                <a:solidFill>
                  <a:srgbClr val="FFFFFF"/>
                </a:solidFill>
                <a:latin typeface="Liberation Sans Narrow"/>
                <a:cs typeface="Liberation Sans Narrow"/>
              </a:rPr>
              <a:t>c</a:t>
            </a:r>
            <a:r>
              <a:rPr dirty="0" sz="1600" spc="5" b="1">
                <a:solidFill>
                  <a:srgbClr val="FFFFFF"/>
                </a:solidFill>
                <a:latin typeface="Liberation Sans Narrow"/>
                <a:cs typeface="Liberation Sans Narrow"/>
              </a:rPr>
              <a:t>o</a:t>
            </a:r>
            <a:r>
              <a:rPr dirty="0" sz="1600" b="1">
                <a:solidFill>
                  <a:srgbClr val="FFFFFF"/>
                </a:solidFill>
                <a:latin typeface="Liberation Sans Narrow"/>
                <a:cs typeface="Liberation Sans Narrow"/>
              </a:rPr>
              <a:t>g</a:t>
            </a:r>
            <a:r>
              <a:rPr dirty="0" sz="1600" spc="5" b="1">
                <a:solidFill>
                  <a:srgbClr val="FFFFFF"/>
                </a:solidFill>
                <a:latin typeface="Liberation Sans Narrow"/>
                <a:cs typeface="Liberation Sans Narrow"/>
              </a:rPr>
              <a:t>n</a:t>
            </a:r>
            <a:r>
              <a:rPr dirty="0" sz="1600" b="1">
                <a:solidFill>
                  <a:srgbClr val="FFFFFF"/>
                </a:solidFill>
                <a:latin typeface="Liberation Sans Narrow"/>
                <a:cs typeface="Liberation Sans Narrow"/>
              </a:rPr>
              <a:t>i</a:t>
            </a:r>
            <a:r>
              <a:rPr dirty="0" sz="1600" spc="-10" b="1">
                <a:solidFill>
                  <a:srgbClr val="FFFFFF"/>
                </a:solidFill>
                <a:latin typeface="Liberation Sans Narrow"/>
                <a:cs typeface="Liberation Sans Narrow"/>
              </a:rPr>
              <a:t>t</a:t>
            </a:r>
            <a:r>
              <a:rPr dirty="0" sz="1600" b="1">
                <a:solidFill>
                  <a:srgbClr val="FFFFFF"/>
                </a:solidFill>
                <a:latin typeface="Liberation Sans Narrow"/>
                <a:cs typeface="Liberation Sans Narrow"/>
              </a:rPr>
              <a:t>ion</a:t>
            </a:r>
            <a:endParaRPr sz="1600">
              <a:latin typeface="Liberation Sans Narrow"/>
              <a:cs typeface="Liberation Sans Narrow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8013" y="2887789"/>
            <a:ext cx="742950" cy="1254760"/>
            <a:chOff x="108013" y="2887789"/>
            <a:chExt cx="742950" cy="1254760"/>
          </a:xfrm>
        </p:grpSpPr>
        <p:sp>
          <p:nvSpPr>
            <p:cNvPr id="9" name="object 9"/>
            <p:cNvSpPr/>
            <p:nvPr/>
          </p:nvSpPr>
          <p:spPr>
            <a:xfrm>
              <a:off x="112776" y="2892551"/>
              <a:ext cx="733425" cy="1245235"/>
            </a:xfrm>
            <a:custGeom>
              <a:avLst/>
              <a:gdLst/>
              <a:ahLst/>
              <a:cxnLst/>
              <a:rect l="l" t="t" r="r" b="b"/>
              <a:pathLst>
                <a:path w="733425" h="1245235">
                  <a:moveTo>
                    <a:pt x="610869" y="0"/>
                  </a:moveTo>
                  <a:lnTo>
                    <a:pt x="122173" y="0"/>
                  </a:lnTo>
                  <a:lnTo>
                    <a:pt x="74618" y="9606"/>
                  </a:lnTo>
                  <a:lnTo>
                    <a:pt x="35783" y="35798"/>
                  </a:lnTo>
                  <a:lnTo>
                    <a:pt x="9601" y="74634"/>
                  </a:lnTo>
                  <a:lnTo>
                    <a:pt x="0" y="122174"/>
                  </a:lnTo>
                  <a:lnTo>
                    <a:pt x="0" y="1122934"/>
                  </a:lnTo>
                  <a:lnTo>
                    <a:pt x="9601" y="1170473"/>
                  </a:lnTo>
                  <a:lnTo>
                    <a:pt x="35783" y="1209309"/>
                  </a:lnTo>
                  <a:lnTo>
                    <a:pt x="74618" y="1235501"/>
                  </a:lnTo>
                  <a:lnTo>
                    <a:pt x="122173" y="1245108"/>
                  </a:lnTo>
                  <a:lnTo>
                    <a:pt x="610869" y="1245108"/>
                  </a:lnTo>
                  <a:lnTo>
                    <a:pt x="658425" y="1235501"/>
                  </a:lnTo>
                  <a:lnTo>
                    <a:pt x="697260" y="1209309"/>
                  </a:lnTo>
                  <a:lnTo>
                    <a:pt x="723442" y="1170473"/>
                  </a:lnTo>
                  <a:lnTo>
                    <a:pt x="733043" y="1122934"/>
                  </a:lnTo>
                  <a:lnTo>
                    <a:pt x="733043" y="122174"/>
                  </a:lnTo>
                  <a:lnTo>
                    <a:pt x="723442" y="74634"/>
                  </a:lnTo>
                  <a:lnTo>
                    <a:pt x="697260" y="35798"/>
                  </a:lnTo>
                  <a:lnTo>
                    <a:pt x="658425" y="9606"/>
                  </a:lnTo>
                  <a:lnTo>
                    <a:pt x="61086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2776" y="2892551"/>
              <a:ext cx="733425" cy="1245235"/>
            </a:xfrm>
            <a:custGeom>
              <a:avLst/>
              <a:gdLst/>
              <a:ahLst/>
              <a:cxnLst/>
              <a:rect l="l" t="t" r="r" b="b"/>
              <a:pathLst>
                <a:path w="733425" h="1245235">
                  <a:moveTo>
                    <a:pt x="0" y="122174"/>
                  </a:moveTo>
                  <a:lnTo>
                    <a:pt x="9601" y="74634"/>
                  </a:lnTo>
                  <a:lnTo>
                    <a:pt x="35783" y="35798"/>
                  </a:lnTo>
                  <a:lnTo>
                    <a:pt x="74618" y="9606"/>
                  </a:lnTo>
                  <a:lnTo>
                    <a:pt x="122173" y="0"/>
                  </a:lnTo>
                  <a:lnTo>
                    <a:pt x="610869" y="0"/>
                  </a:lnTo>
                  <a:lnTo>
                    <a:pt x="658425" y="9606"/>
                  </a:lnTo>
                  <a:lnTo>
                    <a:pt x="697260" y="35798"/>
                  </a:lnTo>
                  <a:lnTo>
                    <a:pt x="723442" y="74634"/>
                  </a:lnTo>
                  <a:lnTo>
                    <a:pt x="733043" y="122174"/>
                  </a:lnTo>
                  <a:lnTo>
                    <a:pt x="733043" y="1122934"/>
                  </a:lnTo>
                  <a:lnTo>
                    <a:pt x="723442" y="1170473"/>
                  </a:lnTo>
                  <a:lnTo>
                    <a:pt x="697260" y="1209309"/>
                  </a:lnTo>
                  <a:lnTo>
                    <a:pt x="658425" y="1235501"/>
                  </a:lnTo>
                  <a:lnTo>
                    <a:pt x="610869" y="1245108"/>
                  </a:lnTo>
                  <a:lnTo>
                    <a:pt x="122173" y="1245108"/>
                  </a:lnTo>
                  <a:lnTo>
                    <a:pt x="74618" y="1235501"/>
                  </a:lnTo>
                  <a:lnTo>
                    <a:pt x="35783" y="1209309"/>
                  </a:lnTo>
                  <a:lnTo>
                    <a:pt x="9601" y="1170473"/>
                  </a:lnTo>
                  <a:lnTo>
                    <a:pt x="0" y="1122934"/>
                  </a:lnTo>
                  <a:lnTo>
                    <a:pt x="0" y="122174"/>
                  </a:lnTo>
                  <a:close/>
                </a:path>
              </a:pathLst>
            </a:custGeom>
            <a:ln w="9525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353627" y="3362333"/>
            <a:ext cx="258445" cy="30480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914"/>
              </a:lnSpc>
            </a:pPr>
            <a:r>
              <a:rPr dirty="0" sz="1600" spc="5" b="1">
                <a:solidFill>
                  <a:srgbClr val="FFFFFF"/>
                </a:solidFill>
                <a:latin typeface="Liberation Sans Narrow"/>
                <a:cs typeface="Liberation Sans Narrow"/>
              </a:rPr>
              <a:t>API</a:t>
            </a:r>
            <a:endParaRPr sz="1600">
              <a:latin typeface="Liberation Sans Narrow"/>
              <a:cs typeface="Liberation Sans Narro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08013" y="4178617"/>
            <a:ext cx="742950" cy="1254760"/>
            <a:chOff x="108013" y="4178617"/>
            <a:chExt cx="742950" cy="1254760"/>
          </a:xfrm>
        </p:grpSpPr>
        <p:sp>
          <p:nvSpPr>
            <p:cNvPr id="13" name="object 13"/>
            <p:cNvSpPr/>
            <p:nvPr/>
          </p:nvSpPr>
          <p:spPr>
            <a:xfrm>
              <a:off x="112776" y="4183379"/>
              <a:ext cx="733425" cy="1245235"/>
            </a:xfrm>
            <a:custGeom>
              <a:avLst/>
              <a:gdLst/>
              <a:ahLst/>
              <a:cxnLst/>
              <a:rect l="l" t="t" r="r" b="b"/>
              <a:pathLst>
                <a:path w="733425" h="1245235">
                  <a:moveTo>
                    <a:pt x="610869" y="0"/>
                  </a:moveTo>
                  <a:lnTo>
                    <a:pt x="122173" y="0"/>
                  </a:lnTo>
                  <a:lnTo>
                    <a:pt x="74618" y="9606"/>
                  </a:lnTo>
                  <a:lnTo>
                    <a:pt x="35783" y="35798"/>
                  </a:lnTo>
                  <a:lnTo>
                    <a:pt x="9601" y="74634"/>
                  </a:lnTo>
                  <a:lnTo>
                    <a:pt x="0" y="122174"/>
                  </a:lnTo>
                  <a:lnTo>
                    <a:pt x="0" y="1122934"/>
                  </a:lnTo>
                  <a:lnTo>
                    <a:pt x="9601" y="1170473"/>
                  </a:lnTo>
                  <a:lnTo>
                    <a:pt x="35783" y="1209309"/>
                  </a:lnTo>
                  <a:lnTo>
                    <a:pt x="74618" y="1235501"/>
                  </a:lnTo>
                  <a:lnTo>
                    <a:pt x="122173" y="1245108"/>
                  </a:lnTo>
                  <a:lnTo>
                    <a:pt x="610869" y="1245108"/>
                  </a:lnTo>
                  <a:lnTo>
                    <a:pt x="658425" y="1235501"/>
                  </a:lnTo>
                  <a:lnTo>
                    <a:pt x="697260" y="1209309"/>
                  </a:lnTo>
                  <a:lnTo>
                    <a:pt x="723442" y="1170473"/>
                  </a:lnTo>
                  <a:lnTo>
                    <a:pt x="733043" y="1122934"/>
                  </a:lnTo>
                  <a:lnTo>
                    <a:pt x="733043" y="122174"/>
                  </a:lnTo>
                  <a:lnTo>
                    <a:pt x="723442" y="74634"/>
                  </a:lnTo>
                  <a:lnTo>
                    <a:pt x="697260" y="35798"/>
                  </a:lnTo>
                  <a:lnTo>
                    <a:pt x="658425" y="9606"/>
                  </a:lnTo>
                  <a:lnTo>
                    <a:pt x="61086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12776" y="4183379"/>
              <a:ext cx="733425" cy="1245235"/>
            </a:xfrm>
            <a:custGeom>
              <a:avLst/>
              <a:gdLst/>
              <a:ahLst/>
              <a:cxnLst/>
              <a:rect l="l" t="t" r="r" b="b"/>
              <a:pathLst>
                <a:path w="733425" h="1245235">
                  <a:moveTo>
                    <a:pt x="0" y="122174"/>
                  </a:moveTo>
                  <a:lnTo>
                    <a:pt x="9601" y="74634"/>
                  </a:lnTo>
                  <a:lnTo>
                    <a:pt x="35783" y="35798"/>
                  </a:lnTo>
                  <a:lnTo>
                    <a:pt x="74618" y="9606"/>
                  </a:lnTo>
                  <a:lnTo>
                    <a:pt x="122173" y="0"/>
                  </a:lnTo>
                  <a:lnTo>
                    <a:pt x="610869" y="0"/>
                  </a:lnTo>
                  <a:lnTo>
                    <a:pt x="658425" y="9606"/>
                  </a:lnTo>
                  <a:lnTo>
                    <a:pt x="697260" y="35798"/>
                  </a:lnTo>
                  <a:lnTo>
                    <a:pt x="723442" y="74634"/>
                  </a:lnTo>
                  <a:lnTo>
                    <a:pt x="733043" y="122174"/>
                  </a:lnTo>
                  <a:lnTo>
                    <a:pt x="733043" y="1122934"/>
                  </a:lnTo>
                  <a:lnTo>
                    <a:pt x="723442" y="1170473"/>
                  </a:lnTo>
                  <a:lnTo>
                    <a:pt x="697260" y="1209309"/>
                  </a:lnTo>
                  <a:lnTo>
                    <a:pt x="658425" y="1235501"/>
                  </a:lnTo>
                  <a:lnTo>
                    <a:pt x="610869" y="1245108"/>
                  </a:lnTo>
                  <a:lnTo>
                    <a:pt x="122173" y="1245108"/>
                  </a:lnTo>
                  <a:lnTo>
                    <a:pt x="74618" y="1235501"/>
                  </a:lnTo>
                  <a:lnTo>
                    <a:pt x="35783" y="1209309"/>
                  </a:lnTo>
                  <a:lnTo>
                    <a:pt x="9601" y="1170473"/>
                  </a:lnTo>
                  <a:lnTo>
                    <a:pt x="0" y="1122934"/>
                  </a:lnTo>
                  <a:lnTo>
                    <a:pt x="0" y="122174"/>
                  </a:lnTo>
                  <a:close/>
                </a:path>
              </a:pathLst>
            </a:custGeom>
            <a:ln w="9525">
              <a:solidFill>
                <a:srgbClr val="029B2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233231" y="4386853"/>
            <a:ext cx="500380" cy="839469"/>
          </a:xfrm>
          <a:prstGeom prst="rect">
            <a:avLst/>
          </a:prstGeom>
        </p:spPr>
        <p:txBody>
          <a:bodyPr wrap="square" lIns="0" tIns="8255" rIns="0" bIns="0" rtlCol="0" vert="vert270">
            <a:spAutoFit/>
          </a:bodyPr>
          <a:lstStyle/>
          <a:p>
            <a:pPr marL="269875" marR="5080" indent="-257810">
              <a:lnSpc>
                <a:spcPts val="1910"/>
              </a:lnSpc>
              <a:spcBef>
                <a:spcPts val="65"/>
              </a:spcBef>
            </a:pPr>
            <a:r>
              <a:rPr dirty="0" sz="1600" spc="-5" b="1">
                <a:solidFill>
                  <a:srgbClr val="FFFFFF"/>
                </a:solidFill>
                <a:latin typeface="Liberation Sans Narrow"/>
                <a:cs typeface="Liberation Sans Narrow"/>
              </a:rPr>
              <a:t>Stress</a:t>
            </a:r>
            <a:r>
              <a:rPr dirty="0" sz="1600" spc="-90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1600" b="1">
                <a:solidFill>
                  <a:srgbClr val="FFFFFF"/>
                </a:solidFill>
                <a:latin typeface="Liberation Sans Narrow"/>
                <a:cs typeface="Liberation Sans Narrow"/>
              </a:rPr>
              <a:t>out  </a:t>
            </a:r>
            <a:r>
              <a:rPr dirty="0" sz="1600" spc="-5" b="1">
                <a:solidFill>
                  <a:srgbClr val="FFFFFF"/>
                </a:solidFill>
                <a:latin typeface="Liberation Sans Narrow"/>
                <a:cs typeface="Liberation Sans Narrow"/>
              </a:rPr>
              <a:t>app</a:t>
            </a:r>
            <a:endParaRPr sz="1600">
              <a:latin typeface="Liberation Sans Narrow"/>
              <a:cs typeface="Liberation Sans Narrow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58527" y="2272664"/>
            <a:ext cx="11855450" cy="4207510"/>
            <a:chOff x="158527" y="2272664"/>
            <a:chExt cx="11855450" cy="4207510"/>
          </a:xfrm>
        </p:grpSpPr>
        <p:sp>
          <p:nvSpPr>
            <p:cNvPr id="17" name="object 17"/>
            <p:cNvSpPr/>
            <p:nvPr/>
          </p:nvSpPr>
          <p:spPr>
            <a:xfrm>
              <a:off x="846582" y="2282189"/>
              <a:ext cx="11157585" cy="3865245"/>
            </a:xfrm>
            <a:custGeom>
              <a:avLst/>
              <a:gdLst/>
              <a:ahLst/>
              <a:cxnLst/>
              <a:rect l="l" t="t" r="r" b="b"/>
              <a:pathLst>
                <a:path w="11157585" h="3865245">
                  <a:moveTo>
                    <a:pt x="18287" y="0"/>
                  </a:moveTo>
                  <a:lnTo>
                    <a:pt x="11157331" y="0"/>
                  </a:lnTo>
                </a:path>
                <a:path w="11157585" h="3865245">
                  <a:moveTo>
                    <a:pt x="0" y="1289304"/>
                  </a:moveTo>
                  <a:lnTo>
                    <a:pt x="11156569" y="1289304"/>
                  </a:lnTo>
                </a:path>
                <a:path w="11157585" h="3865245">
                  <a:moveTo>
                    <a:pt x="0" y="2577084"/>
                  </a:moveTo>
                  <a:lnTo>
                    <a:pt x="11156569" y="2577084"/>
                  </a:lnTo>
                </a:path>
                <a:path w="11157585" h="3865245">
                  <a:moveTo>
                    <a:pt x="0" y="3864864"/>
                  </a:moveTo>
                  <a:lnTo>
                    <a:pt x="11156569" y="3864864"/>
                  </a:lnTo>
                </a:path>
              </a:pathLst>
            </a:custGeom>
            <a:ln w="19050">
              <a:solidFill>
                <a:srgbClr val="BE9000"/>
              </a:solidFill>
              <a:prstDash val="sysDash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58527" y="5832489"/>
              <a:ext cx="650706" cy="6474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622298" y="4828793"/>
              <a:ext cx="1452880" cy="1320165"/>
            </a:xfrm>
            <a:custGeom>
              <a:avLst/>
              <a:gdLst/>
              <a:ahLst/>
              <a:cxnLst/>
              <a:rect l="l" t="t" r="r" b="b"/>
              <a:pathLst>
                <a:path w="1452880" h="1320164">
                  <a:moveTo>
                    <a:pt x="76200" y="106680"/>
                  </a:moveTo>
                  <a:lnTo>
                    <a:pt x="69850" y="93980"/>
                  </a:lnTo>
                  <a:lnTo>
                    <a:pt x="38100" y="30480"/>
                  </a:lnTo>
                  <a:lnTo>
                    <a:pt x="0" y="106680"/>
                  </a:lnTo>
                  <a:lnTo>
                    <a:pt x="28575" y="106680"/>
                  </a:lnTo>
                  <a:lnTo>
                    <a:pt x="28575" y="1318336"/>
                  </a:lnTo>
                  <a:lnTo>
                    <a:pt x="47625" y="1318348"/>
                  </a:lnTo>
                  <a:lnTo>
                    <a:pt x="47625" y="106680"/>
                  </a:lnTo>
                  <a:lnTo>
                    <a:pt x="76200" y="106680"/>
                  </a:lnTo>
                  <a:close/>
                </a:path>
                <a:path w="1452880" h="1320164">
                  <a:moveTo>
                    <a:pt x="766572" y="108204"/>
                  </a:moveTo>
                  <a:lnTo>
                    <a:pt x="760222" y="95504"/>
                  </a:lnTo>
                  <a:lnTo>
                    <a:pt x="728472" y="32004"/>
                  </a:lnTo>
                  <a:lnTo>
                    <a:pt x="690372" y="108204"/>
                  </a:lnTo>
                  <a:lnTo>
                    <a:pt x="718947" y="108204"/>
                  </a:lnTo>
                  <a:lnTo>
                    <a:pt x="718947" y="1319860"/>
                  </a:lnTo>
                  <a:lnTo>
                    <a:pt x="737997" y="1319860"/>
                  </a:lnTo>
                  <a:lnTo>
                    <a:pt x="737997" y="108204"/>
                  </a:lnTo>
                  <a:lnTo>
                    <a:pt x="766572" y="108204"/>
                  </a:lnTo>
                  <a:close/>
                </a:path>
                <a:path w="1452880" h="1320164">
                  <a:moveTo>
                    <a:pt x="1452372" y="76200"/>
                  </a:moveTo>
                  <a:lnTo>
                    <a:pt x="1446022" y="63500"/>
                  </a:lnTo>
                  <a:lnTo>
                    <a:pt x="1414272" y="0"/>
                  </a:lnTo>
                  <a:lnTo>
                    <a:pt x="1376172" y="76200"/>
                  </a:lnTo>
                  <a:lnTo>
                    <a:pt x="1404747" y="76200"/>
                  </a:lnTo>
                  <a:lnTo>
                    <a:pt x="1404747" y="1287856"/>
                  </a:lnTo>
                  <a:lnTo>
                    <a:pt x="1423797" y="1287868"/>
                  </a:lnTo>
                  <a:lnTo>
                    <a:pt x="1423797" y="76200"/>
                  </a:lnTo>
                  <a:lnTo>
                    <a:pt x="1452372" y="76200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027176" y="5323332"/>
              <a:ext cx="574675" cy="688975"/>
            </a:xfrm>
            <a:custGeom>
              <a:avLst/>
              <a:gdLst/>
              <a:ahLst/>
              <a:cxnLst/>
              <a:rect l="l" t="t" r="r" b="b"/>
              <a:pathLst>
                <a:path w="574675" h="688975">
                  <a:moveTo>
                    <a:pt x="478790" y="0"/>
                  </a:moveTo>
                  <a:lnTo>
                    <a:pt x="95758" y="0"/>
                  </a:lnTo>
                  <a:lnTo>
                    <a:pt x="58485" y="7532"/>
                  </a:lnTo>
                  <a:lnTo>
                    <a:pt x="28047" y="28067"/>
                  </a:lnTo>
                  <a:lnTo>
                    <a:pt x="7525" y="58507"/>
                  </a:lnTo>
                  <a:lnTo>
                    <a:pt x="0" y="95758"/>
                  </a:lnTo>
                  <a:lnTo>
                    <a:pt x="0" y="593090"/>
                  </a:lnTo>
                  <a:lnTo>
                    <a:pt x="7525" y="630362"/>
                  </a:lnTo>
                  <a:lnTo>
                    <a:pt x="28047" y="660800"/>
                  </a:lnTo>
                  <a:lnTo>
                    <a:pt x="58485" y="681322"/>
                  </a:lnTo>
                  <a:lnTo>
                    <a:pt x="95758" y="688848"/>
                  </a:lnTo>
                  <a:lnTo>
                    <a:pt x="478790" y="688848"/>
                  </a:lnTo>
                  <a:lnTo>
                    <a:pt x="516040" y="681322"/>
                  </a:lnTo>
                  <a:lnTo>
                    <a:pt x="546481" y="660800"/>
                  </a:lnTo>
                  <a:lnTo>
                    <a:pt x="567015" y="630362"/>
                  </a:lnTo>
                  <a:lnTo>
                    <a:pt x="574548" y="593090"/>
                  </a:lnTo>
                  <a:lnTo>
                    <a:pt x="574548" y="95758"/>
                  </a:lnTo>
                  <a:lnTo>
                    <a:pt x="567015" y="58507"/>
                  </a:lnTo>
                  <a:lnTo>
                    <a:pt x="546481" y="28067"/>
                  </a:lnTo>
                  <a:lnTo>
                    <a:pt x="516040" y="7532"/>
                  </a:lnTo>
                  <a:lnTo>
                    <a:pt x="47879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027176" y="5323332"/>
              <a:ext cx="574675" cy="688975"/>
            </a:xfrm>
            <a:custGeom>
              <a:avLst/>
              <a:gdLst/>
              <a:ahLst/>
              <a:cxnLst/>
              <a:rect l="l" t="t" r="r" b="b"/>
              <a:pathLst>
                <a:path w="574675" h="688975">
                  <a:moveTo>
                    <a:pt x="478790" y="0"/>
                  </a:moveTo>
                  <a:lnTo>
                    <a:pt x="516040" y="7532"/>
                  </a:lnTo>
                  <a:lnTo>
                    <a:pt x="546481" y="28067"/>
                  </a:lnTo>
                  <a:lnTo>
                    <a:pt x="567015" y="58507"/>
                  </a:lnTo>
                  <a:lnTo>
                    <a:pt x="574548" y="95758"/>
                  </a:lnTo>
                  <a:lnTo>
                    <a:pt x="574548" y="593090"/>
                  </a:lnTo>
                  <a:lnTo>
                    <a:pt x="567015" y="630362"/>
                  </a:lnTo>
                  <a:lnTo>
                    <a:pt x="546481" y="660800"/>
                  </a:lnTo>
                  <a:lnTo>
                    <a:pt x="516040" y="681322"/>
                  </a:lnTo>
                  <a:lnTo>
                    <a:pt x="478790" y="688848"/>
                  </a:lnTo>
                  <a:lnTo>
                    <a:pt x="95758" y="688848"/>
                  </a:lnTo>
                  <a:lnTo>
                    <a:pt x="58485" y="681322"/>
                  </a:lnTo>
                  <a:lnTo>
                    <a:pt x="28047" y="660800"/>
                  </a:lnTo>
                  <a:lnTo>
                    <a:pt x="7525" y="630362"/>
                  </a:lnTo>
                  <a:lnTo>
                    <a:pt x="0" y="593090"/>
                  </a:lnTo>
                  <a:lnTo>
                    <a:pt x="0" y="95758"/>
                  </a:lnTo>
                  <a:lnTo>
                    <a:pt x="7525" y="58507"/>
                  </a:lnTo>
                  <a:lnTo>
                    <a:pt x="28047" y="28067"/>
                  </a:lnTo>
                  <a:lnTo>
                    <a:pt x="58485" y="7532"/>
                  </a:lnTo>
                  <a:lnTo>
                    <a:pt x="95758" y="0"/>
                  </a:lnTo>
                  <a:lnTo>
                    <a:pt x="478790" y="0"/>
                  </a:lnTo>
                  <a:close/>
                </a:path>
              </a:pathLst>
            </a:custGeom>
            <a:ln w="9524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223520" y="6513677"/>
            <a:ext cx="46672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90">
                <a:latin typeface="Arial"/>
                <a:cs typeface="Arial"/>
              </a:rPr>
              <a:t>User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79677" y="5469737"/>
            <a:ext cx="3327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5244" marR="5080" indent="-43180">
              <a:lnSpc>
                <a:spcPct val="100000"/>
              </a:lnSpc>
              <a:spcBef>
                <a:spcPts val="100"/>
              </a:spcBef>
            </a:pPr>
            <a:r>
              <a:rPr dirty="0" sz="1200" spc="-17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200" spc="-11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en  </a:t>
            </a:r>
            <a:r>
              <a:rPr dirty="0" sz="1200" spc="-13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714309" y="5309425"/>
            <a:ext cx="590550" cy="704850"/>
            <a:chOff x="1714309" y="5309425"/>
            <a:chExt cx="590550" cy="704850"/>
          </a:xfrm>
        </p:grpSpPr>
        <p:sp>
          <p:nvSpPr>
            <p:cNvPr id="25" name="object 25"/>
            <p:cNvSpPr/>
            <p:nvPr/>
          </p:nvSpPr>
          <p:spPr>
            <a:xfrm>
              <a:off x="1719072" y="5314188"/>
              <a:ext cx="581025" cy="695325"/>
            </a:xfrm>
            <a:custGeom>
              <a:avLst/>
              <a:gdLst/>
              <a:ahLst/>
              <a:cxnLst/>
              <a:rect l="l" t="t" r="r" b="b"/>
              <a:pathLst>
                <a:path w="581025" h="695325">
                  <a:moveTo>
                    <a:pt x="483869" y="0"/>
                  </a:moveTo>
                  <a:lnTo>
                    <a:pt x="96773" y="0"/>
                  </a:lnTo>
                  <a:lnTo>
                    <a:pt x="59096" y="7602"/>
                  </a:lnTo>
                  <a:lnTo>
                    <a:pt x="28336" y="28336"/>
                  </a:lnTo>
                  <a:lnTo>
                    <a:pt x="7602" y="59096"/>
                  </a:lnTo>
                  <a:lnTo>
                    <a:pt x="0" y="96774"/>
                  </a:lnTo>
                  <a:lnTo>
                    <a:pt x="0" y="598170"/>
                  </a:lnTo>
                  <a:lnTo>
                    <a:pt x="7602" y="635836"/>
                  </a:lnTo>
                  <a:lnTo>
                    <a:pt x="28336" y="666597"/>
                  </a:lnTo>
                  <a:lnTo>
                    <a:pt x="59096" y="687338"/>
                  </a:lnTo>
                  <a:lnTo>
                    <a:pt x="96773" y="694944"/>
                  </a:lnTo>
                  <a:lnTo>
                    <a:pt x="483869" y="694944"/>
                  </a:lnTo>
                  <a:lnTo>
                    <a:pt x="521547" y="687338"/>
                  </a:lnTo>
                  <a:lnTo>
                    <a:pt x="552307" y="666597"/>
                  </a:lnTo>
                  <a:lnTo>
                    <a:pt x="573041" y="635836"/>
                  </a:lnTo>
                  <a:lnTo>
                    <a:pt x="580644" y="598170"/>
                  </a:lnTo>
                  <a:lnTo>
                    <a:pt x="580644" y="96774"/>
                  </a:lnTo>
                  <a:lnTo>
                    <a:pt x="573041" y="59096"/>
                  </a:lnTo>
                  <a:lnTo>
                    <a:pt x="552307" y="28336"/>
                  </a:lnTo>
                  <a:lnTo>
                    <a:pt x="521547" y="7602"/>
                  </a:lnTo>
                  <a:lnTo>
                    <a:pt x="48386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719072" y="5314188"/>
              <a:ext cx="581025" cy="695325"/>
            </a:xfrm>
            <a:custGeom>
              <a:avLst/>
              <a:gdLst/>
              <a:ahLst/>
              <a:cxnLst/>
              <a:rect l="l" t="t" r="r" b="b"/>
              <a:pathLst>
                <a:path w="581025" h="695325">
                  <a:moveTo>
                    <a:pt x="483869" y="0"/>
                  </a:moveTo>
                  <a:lnTo>
                    <a:pt x="521547" y="7602"/>
                  </a:lnTo>
                  <a:lnTo>
                    <a:pt x="552307" y="28336"/>
                  </a:lnTo>
                  <a:lnTo>
                    <a:pt x="573041" y="59096"/>
                  </a:lnTo>
                  <a:lnTo>
                    <a:pt x="580644" y="96774"/>
                  </a:lnTo>
                  <a:lnTo>
                    <a:pt x="580644" y="598170"/>
                  </a:lnTo>
                  <a:lnTo>
                    <a:pt x="573041" y="635836"/>
                  </a:lnTo>
                  <a:lnTo>
                    <a:pt x="552307" y="666597"/>
                  </a:lnTo>
                  <a:lnTo>
                    <a:pt x="521547" y="687338"/>
                  </a:lnTo>
                  <a:lnTo>
                    <a:pt x="483869" y="694944"/>
                  </a:lnTo>
                  <a:lnTo>
                    <a:pt x="96773" y="694944"/>
                  </a:lnTo>
                  <a:lnTo>
                    <a:pt x="59096" y="687338"/>
                  </a:lnTo>
                  <a:lnTo>
                    <a:pt x="28336" y="666597"/>
                  </a:lnTo>
                  <a:lnTo>
                    <a:pt x="7602" y="635836"/>
                  </a:lnTo>
                  <a:lnTo>
                    <a:pt x="0" y="598170"/>
                  </a:lnTo>
                  <a:lnTo>
                    <a:pt x="0" y="96774"/>
                  </a:lnTo>
                  <a:lnTo>
                    <a:pt x="7602" y="59096"/>
                  </a:lnTo>
                  <a:lnTo>
                    <a:pt x="28336" y="28336"/>
                  </a:lnTo>
                  <a:lnTo>
                    <a:pt x="59096" y="7602"/>
                  </a:lnTo>
                  <a:lnTo>
                    <a:pt x="96773" y="0"/>
                  </a:lnTo>
                  <a:lnTo>
                    <a:pt x="483869" y="0"/>
                  </a:lnTo>
                  <a:close/>
                </a:path>
              </a:pathLst>
            </a:custGeom>
            <a:ln w="9525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1854835" y="5372861"/>
            <a:ext cx="37274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39370">
              <a:lnSpc>
                <a:spcPct val="100000"/>
              </a:lnSpc>
              <a:spcBef>
                <a:spcPts val="100"/>
              </a:spcBef>
            </a:pPr>
            <a:r>
              <a:rPr dirty="0" sz="1200" spc="-100">
                <a:solidFill>
                  <a:srgbClr val="FFFFFF"/>
                </a:solidFill>
                <a:latin typeface="Arial"/>
                <a:cs typeface="Arial"/>
              </a:rPr>
              <a:t>Click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dirty="0" sz="1200" spc="-17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200" spc="-100">
                <a:solidFill>
                  <a:srgbClr val="FFFFFF"/>
                </a:solidFill>
                <a:latin typeface="Arial"/>
                <a:cs typeface="Arial"/>
              </a:rPr>
              <a:t>pen  </a:t>
            </a:r>
            <a:r>
              <a:rPr dirty="0" sz="1200" spc="-125">
                <a:solidFill>
                  <a:srgbClr val="FFFFFF"/>
                </a:solidFill>
                <a:latin typeface="Arial"/>
                <a:cs typeface="Arial"/>
              </a:rPr>
              <a:t>Test”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409253" y="5309425"/>
            <a:ext cx="567690" cy="704850"/>
            <a:chOff x="2409253" y="5309425"/>
            <a:chExt cx="567690" cy="704850"/>
          </a:xfrm>
        </p:grpSpPr>
        <p:sp>
          <p:nvSpPr>
            <p:cNvPr id="29" name="object 29"/>
            <p:cNvSpPr/>
            <p:nvPr/>
          </p:nvSpPr>
          <p:spPr>
            <a:xfrm>
              <a:off x="2414016" y="5314188"/>
              <a:ext cx="558165" cy="695325"/>
            </a:xfrm>
            <a:custGeom>
              <a:avLst/>
              <a:gdLst/>
              <a:ahLst/>
              <a:cxnLst/>
              <a:rect l="l" t="t" r="r" b="b"/>
              <a:pathLst>
                <a:path w="558164" h="695325">
                  <a:moveTo>
                    <a:pt x="464819" y="0"/>
                  </a:moveTo>
                  <a:lnTo>
                    <a:pt x="92963" y="0"/>
                  </a:lnTo>
                  <a:lnTo>
                    <a:pt x="56792" y="7310"/>
                  </a:lnTo>
                  <a:lnTo>
                    <a:pt x="27241" y="27241"/>
                  </a:lnTo>
                  <a:lnTo>
                    <a:pt x="7310" y="56792"/>
                  </a:lnTo>
                  <a:lnTo>
                    <a:pt x="0" y="92964"/>
                  </a:lnTo>
                  <a:lnTo>
                    <a:pt x="0" y="601980"/>
                  </a:lnTo>
                  <a:lnTo>
                    <a:pt x="7310" y="638167"/>
                  </a:lnTo>
                  <a:lnTo>
                    <a:pt x="27241" y="667716"/>
                  </a:lnTo>
                  <a:lnTo>
                    <a:pt x="56792" y="687638"/>
                  </a:lnTo>
                  <a:lnTo>
                    <a:pt x="92963" y="694944"/>
                  </a:lnTo>
                  <a:lnTo>
                    <a:pt x="464819" y="694944"/>
                  </a:lnTo>
                  <a:lnTo>
                    <a:pt x="500991" y="687638"/>
                  </a:lnTo>
                  <a:lnTo>
                    <a:pt x="530542" y="667716"/>
                  </a:lnTo>
                  <a:lnTo>
                    <a:pt x="550473" y="638167"/>
                  </a:lnTo>
                  <a:lnTo>
                    <a:pt x="557783" y="601980"/>
                  </a:lnTo>
                  <a:lnTo>
                    <a:pt x="557783" y="92964"/>
                  </a:lnTo>
                  <a:lnTo>
                    <a:pt x="550473" y="56792"/>
                  </a:lnTo>
                  <a:lnTo>
                    <a:pt x="530542" y="27241"/>
                  </a:lnTo>
                  <a:lnTo>
                    <a:pt x="500991" y="7310"/>
                  </a:lnTo>
                  <a:lnTo>
                    <a:pt x="46481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414016" y="5314188"/>
              <a:ext cx="558165" cy="695325"/>
            </a:xfrm>
            <a:custGeom>
              <a:avLst/>
              <a:gdLst/>
              <a:ahLst/>
              <a:cxnLst/>
              <a:rect l="l" t="t" r="r" b="b"/>
              <a:pathLst>
                <a:path w="558164" h="695325">
                  <a:moveTo>
                    <a:pt x="464819" y="0"/>
                  </a:moveTo>
                  <a:lnTo>
                    <a:pt x="500991" y="7310"/>
                  </a:lnTo>
                  <a:lnTo>
                    <a:pt x="530542" y="27241"/>
                  </a:lnTo>
                  <a:lnTo>
                    <a:pt x="550473" y="56792"/>
                  </a:lnTo>
                  <a:lnTo>
                    <a:pt x="557783" y="92964"/>
                  </a:lnTo>
                  <a:lnTo>
                    <a:pt x="557783" y="601980"/>
                  </a:lnTo>
                  <a:lnTo>
                    <a:pt x="550473" y="638167"/>
                  </a:lnTo>
                  <a:lnTo>
                    <a:pt x="530542" y="667716"/>
                  </a:lnTo>
                  <a:lnTo>
                    <a:pt x="500991" y="687638"/>
                  </a:lnTo>
                  <a:lnTo>
                    <a:pt x="464819" y="694944"/>
                  </a:lnTo>
                  <a:lnTo>
                    <a:pt x="92963" y="694944"/>
                  </a:lnTo>
                  <a:lnTo>
                    <a:pt x="56792" y="687638"/>
                  </a:lnTo>
                  <a:lnTo>
                    <a:pt x="27241" y="667716"/>
                  </a:lnTo>
                  <a:lnTo>
                    <a:pt x="7310" y="638167"/>
                  </a:lnTo>
                  <a:lnTo>
                    <a:pt x="0" y="601980"/>
                  </a:lnTo>
                  <a:lnTo>
                    <a:pt x="0" y="92964"/>
                  </a:lnTo>
                  <a:lnTo>
                    <a:pt x="7310" y="56792"/>
                  </a:lnTo>
                  <a:lnTo>
                    <a:pt x="27241" y="27241"/>
                  </a:lnTo>
                  <a:lnTo>
                    <a:pt x="56792" y="7310"/>
                  </a:lnTo>
                  <a:lnTo>
                    <a:pt x="92963" y="0"/>
                  </a:lnTo>
                  <a:lnTo>
                    <a:pt x="464819" y="0"/>
                  </a:lnTo>
                  <a:close/>
                </a:path>
              </a:pathLst>
            </a:custGeom>
            <a:ln w="9525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2558923" y="5372861"/>
            <a:ext cx="3302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17780">
              <a:lnSpc>
                <a:spcPct val="100000"/>
              </a:lnSpc>
              <a:spcBef>
                <a:spcPts val="100"/>
              </a:spcBef>
            </a:pPr>
            <a:r>
              <a:rPr dirty="0" sz="1200" spc="-100">
                <a:solidFill>
                  <a:srgbClr val="FFFFFF"/>
                </a:solidFill>
                <a:latin typeface="Arial"/>
                <a:cs typeface="Arial"/>
              </a:rPr>
              <a:t>Click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200" spc="-6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200" spc="-11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200" spc="-65">
                <a:solidFill>
                  <a:srgbClr val="FFFFFF"/>
                </a:solidFill>
                <a:latin typeface="Arial"/>
                <a:cs typeface="Arial"/>
              </a:rPr>
              <a:t>rt  </a:t>
            </a:r>
            <a:r>
              <a:rPr dirty="0" sz="1200" spc="-125">
                <a:solidFill>
                  <a:srgbClr val="FFFFFF"/>
                </a:solidFill>
                <a:latin typeface="Arial"/>
                <a:cs typeface="Arial"/>
              </a:rPr>
              <a:t>Test”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168717" y="3571494"/>
            <a:ext cx="1654810" cy="1312545"/>
            <a:chOff x="1168717" y="3571494"/>
            <a:chExt cx="1654810" cy="1312545"/>
          </a:xfrm>
        </p:grpSpPr>
        <p:sp>
          <p:nvSpPr>
            <p:cNvPr id="33" name="object 33"/>
            <p:cNvSpPr/>
            <p:nvPr/>
          </p:nvSpPr>
          <p:spPr>
            <a:xfrm>
              <a:off x="1914906" y="3571506"/>
              <a:ext cx="908685" cy="1312545"/>
            </a:xfrm>
            <a:custGeom>
              <a:avLst/>
              <a:gdLst/>
              <a:ahLst/>
              <a:cxnLst/>
              <a:rect l="l" t="t" r="r" b="b"/>
              <a:pathLst>
                <a:path w="908685" h="1312545">
                  <a:moveTo>
                    <a:pt x="76200" y="1211694"/>
                  </a:moveTo>
                  <a:lnTo>
                    <a:pt x="47625" y="1211694"/>
                  </a:lnTo>
                  <a:lnTo>
                    <a:pt x="47625" y="0"/>
                  </a:lnTo>
                  <a:lnTo>
                    <a:pt x="28575" y="0"/>
                  </a:lnTo>
                  <a:lnTo>
                    <a:pt x="28575" y="1211694"/>
                  </a:lnTo>
                  <a:lnTo>
                    <a:pt x="0" y="1211694"/>
                  </a:lnTo>
                  <a:lnTo>
                    <a:pt x="38100" y="1287894"/>
                  </a:lnTo>
                  <a:lnTo>
                    <a:pt x="69850" y="1224394"/>
                  </a:lnTo>
                  <a:lnTo>
                    <a:pt x="76200" y="1211694"/>
                  </a:lnTo>
                  <a:close/>
                </a:path>
                <a:path w="908685" h="1312545">
                  <a:moveTo>
                    <a:pt x="908304" y="1236078"/>
                  </a:moveTo>
                  <a:lnTo>
                    <a:pt x="879729" y="1236078"/>
                  </a:lnTo>
                  <a:lnTo>
                    <a:pt x="879729" y="24371"/>
                  </a:lnTo>
                  <a:lnTo>
                    <a:pt x="860679" y="24371"/>
                  </a:lnTo>
                  <a:lnTo>
                    <a:pt x="860679" y="1236078"/>
                  </a:lnTo>
                  <a:lnTo>
                    <a:pt x="832104" y="1236078"/>
                  </a:lnTo>
                  <a:lnTo>
                    <a:pt x="870204" y="1312278"/>
                  </a:lnTo>
                  <a:lnTo>
                    <a:pt x="901954" y="1248778"/>
                  </a:lnTo>
                  <a:lnTo>
                    <a:pt x="908304" y="1236078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173480" y="3747516"/>
              <a:ext cx="733425" cy="866140"/>
            </a:xfrm>
            <a:custGeom>
              <a:avLst/>
              <a:gdLst/>
              <a:ahLst/>
              <a:cxnLst/>
              <a:rect l="l" t="t" r="r" b="b"/>
              <a:pathLst>
                <a:path w="733425" h="866139">
                  <a:moveTo>
                    <a:pt x="610869" y="0"/>
                  </a:moveTo>
                  <a:lnTo>
                    <a:pt x="122173" y="0"/>
                  </a:lnTo>
                  <a:lnTo>
                    <a:pt x="74618" y="9606"/>
                  </a:lnTo>
                  <a:lnTo>
                    <a:pt x="35783" y="35798"/>
                  </a:lnTo>
                  <a:lnTo>
                    <a:pt x="9601" y="74634"/>
                  </a:lnTo>
                  <a:lnTo>
                    <a:pt x="0" y="122173"/>
                  </a:lnTo>
                  <a:lnTo>
                    <a:pt x="0" y="743457"/>
                  </a:lnTo>
                  <a:lnTo>
                    <a:pt x="9601" y="790997"/>
                  </a:lnTo>
                  <a:lnTo>
                    <a:pt x="35783" y="829833"/>
                  </a:lnTo>
                  <a:lnTo>
                    <a:pt x="74618" y="856025"/>
                  </a:lnTo>
                  <a:lnTo>
                    <a:pt x="122173" y="865631"/>
                  </a:lnTo>
                  <a:lnTo>
                    <a:pt x="610869" y="865631"/>
                  </a:lnTo>
                  <a:lnTo>
                    <a:pt x="658409" y="856025"/>
                  </a:lnTo>
                  <a:lnTo>
                    <a:pt x="697245" y="829833"/>
                  </a:lnTo>
                  <a:lnTo>
                    <a:pt x="723437" y="790997"/>
                  </a:lnTo>
                  <a:lnTo>
                    <a:pt x="733044" y="743457"/>
                  </a:lnTo>
                  <a:lnTo>
                    <a:pt x="733044" y="122173"/>
                  </a:lnTo>
                  <a:lnTo>
                    <a:pt x="723437" y="74634"/>
                  </a:lnTo>
                  <a:lnTo>
                    <a:pt x="697245" y="35798"/>
                  </a:lnTo>
                  <a:lnTo>
                    <a:pt x="658409" y="9606"/>
                  </a:lnTo>
                  <a:lnTo>
                    <a:pt x="61086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173480" y="3747516"/>
              <a:ext cx="733425" cy="866140"/>
            </a:xfrm>
            <a:custGeom>
              <a:avLst/>
              <a:gdLst/>
              <a:ahLst/>
              <a:cxnLst/>
              <a:rect l="l" t="t" r="r" b="b"/>
              <a:pathLst>
                <a:path w="733425" h="866139">
                  <a:moveTo>
                    <a:pt x="610869" y="0"/>
                  </a:moveTo>
                  <a:lnTo>
                    <a:pt x="658409" y="9606"/>
                  </a:lnTo>
                  <a:lnTo>
                    <a:pt x="697245" y="35798"/>
                  </a:lnTo>
                  <a:lnTo>
                    <a:pt x="723437" y="74634"/>
                  </a:lnTo>
                  <a:lnTo>
                    <a:pt x="733044" y="122173"/>
                  </a:lnTo>
                  <a:lnTo>
                    <a:pt x="733044" y="743457"/>
                  </a:lnTo>
                  <a:lnTo>
                    <a:pt x="723437" y="790997"/>
                  </a:lnTo>
                  <a:lnTo>
                    <a:pt x="697245" y="829833"/>
                  </a:lnTo>
                  <a:lnTo>
                    <a:pt x="658409" y="856025"/>
                  </a:lnTo>
                  <a:lnTo>
                    <a:pt x="610869" y="865631"/>
                  </a:lnTo>
                  <a:lnTo>
                    <a:pt x="122173" y="865631"/>
                  </a:lnTo>
                  <a:lnTo>
                    <a:pt x="74618" y="856025"/>
                  </a:lnTo>
                  <a:lnTo>
                    <a:pt x="35783" y="829833"/>
                  </a:lnTo>
                  <a:lnTo>
                    <a:pt x="9601" y="790997"/>
                  </a:lnTo>
                  <a:lnTo>
                    <a:pt x="0" y="743457"/>
                  </a:lnTo>
                  <a:lnTo>
                    <a:pt x="0" y="122173"/>
                  </a:lnTo>
                  <a:lnTo>
                    <a:pt x="9601" y="74634"/>
                  </a:lnTo>
                  <a:lnTo>
                    <a:pt x="35783" y="35798"/>
                  </a:lnTo>
                  <a:lnTo>
                    <a:pt x="74618" y="9606"/>
                  </a:lnTo>
                  <a:lnTo>
                    <a:pt x="122173" y="0"/>
                  </a:lnTo>
                  <a:lnTo>
                    <a:pt x="610869" y="0"/>
                  </a:lnTo>
                  <a:close/>
                </a:path>
              </a:pathLst>
            </a:custGeom>
            <a:ln w="9525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1373886" y="3982592"/>
            <a:ext cx="3327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3340" marR="5080" indent="-41275">
              <a:lnSpc>
                <a:spcPct val="100000"/>
              </a:lnSpc>
              <a:spcBef>
                <a:spcPts val="100"/>
              </a:spcBef>
            </a:pPr>
            <a:r>
              <a:rPr dirty="0" sz="1200" spc="-17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200" spc="-11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en  </a:t>
            </a:r>
            <a:r>
              <a:rPr dirty="0" sz="1200" spc="-13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984057" y="3742753"/>
            <a:ext cx="765810" cy="878205"/>
            <a:chOff x="1984057" y="3742753"/>
            <a:chExt cx="765810" cy="878205"/>
          </a:xfrm>
        </p:grpSpPr>
        <p:sp>
          <p:nvSpPr>
            <p:cNvPr id="38" name="object 38"/>
            <p:cNvSpPr/>
            <p:nvPr/>
          </p:nvSpPr>
          <p:spPr>
            <a:xfrm>
              <a:off x="1988820" y="3747515"/>
              <a:ext cx="756285" cy="868680"/>
            </a:xfrm>
            <a:custGeom>
              <a:avLst/>
              <a:gdLst/>
              <a:ahLst/>
              <a:cxnLst/>
              <a:rect l="l" t="t" r="r" b="b"/>
              <a:pathLst>
                <a:path w="756285" h="868679">
                  <a:moveTo>
                    <a:pt x="629919" y="0"/>
                  </a:moveTo>
                  <a:lnTo>
                    <a:pt x="125984" y="0"/>
                  </a:lnTo>
                  <a:lnTo>
                    <a:pt x="76938" y="9898"/>
                  </a:lnTo>
                  <a:lnTo>
                    <a:pt x="36893" y="36893"/>
                  </a:lnTo>
                  <a:lnTo>
                    <a:pt x="9898" y="76938"/>
                  </a:lnTo>
                  <a:lnTo>
                    <a:pt x="0" y="125983"/>
                  </a:lnTo>
                  <a:lnTo>
                    <a:pt x="0" y="742695"/>
                  </a:lnTo>
                  <a:lnTo>
                    <a:pt x="9898" y="791741"/>
                  </a:lnTo>
                  <a:lnTo>
                    <a:pt x="36893" y="831786"/>
                  </a:lnTo>
                  <a:lnTo>
                    <a:pt x="76938" y="858781"/>
                  </a:lnTo>
                  <a:lnTo>
                    <a:pt x="125984" y="868679"/>
                  </a:lnTo>
                  <a:lnTo>
                    <a:pt x="629919" y="868679"/>
                  </a:lnTo>
                  <a:lnTo>
                    <a:pt x="678965" y="858781"/>
                  </a:lnTo>
                  <a:lnTo>
                    <a:pt x="719010" y="831786"/>
                  </a:lnTo>
                  <a:lnTo>
                    <a:pt x="746005" y="791741"/>
                  </a:lnTo>
                  <a:lnTo>
                    <a:pt x="755904" y="742695"/>
                  </a:lnTo>
                  <a:lnTo>
                    <a:pt x="755904" y="125983"/>
                  </a:lnTo>
                  <a:lnTo>
                    <a:pt x="746005" y="76938"/>
                  </a:lnTo>
                  <a:lnTo>
                    <a:pt x="719010" y="36893"/>
                  </a:lnTo>
                  <a:lnTo>
                    <a:pt x="678965" y="9898"/>
                  </a:lnTo>
                  <a:lnTo>
                    <a:pt x="62991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988820" y="3747515"/>
              <a:ext cx="756285" cy="868680"/>
            </a:xfrm>
            <a:custGeom>
              <a:avLst/>
              <a:gdLst/>
              <a:ahLst/>
              <a:cxnLst/>
              <a:rect l="l" t="t" r="r" b="b"/>
              <a:pathLst>
                <a:path w="756285" h="868679">
                  <a:moveTo>
                    <a:pt x="629919" y="0"/>
                  </a:moveTo>
                  <a:lnTo>
                    <a:pt x="678965" y="9898"/>
                  </a:lnTo>
                  <a:lnTo>
                    <a:pt x="719010" y="36893"/>
                  </a:lnTo>
                  <a:lnTo>
                    <a:pt x="746005" y="76938"/>
                  </a:lnTo>
                  <a:lnTo>
                    <a:pt x="755904" y="125983"/>
                  </a:lnTo>
                  <a:lnTo>
                    <a:pt x="755904" y="742695"/>
                  </a:lnTo>
                  <a:lnTo>
                    <a:pt x="746005" y="791741"/>
                  </a:lnTo>
                  <a:lnTo>
                    <a:pt x="719010" y="831786"/>
                  </a:lnTo>
                  <a:lnTo>
                    <a:pt x="678965" y="858781"/>
                  </a:lnTo>
                  <a:lnTo>
                    <a:pt x="629919" y="868679"/>
                  </a:lnTo>
                  <a:lnTo>
                    <a:pt x="125984" y="868679"/>
                  </a:lnTo>
                  <a:lnTo>
                    <a:pt x="76938" y="858781"/>
                  </a:lnTo>
                  <a:lnTo>
                    <a:pt x="36893" y="831786"/>
                  </a:lnTo>
                  <a:lnTo>
                    <a:pt x="9898" y="791741"/>
                  </a:lnTo>
                  <a:lnTo>
                    <a:pt x="0" y="742695"/>
                  </a:lnTo>
                  <a:lnTo>
                    <a:pt x="0" y="125983"/>
                  </a:lnTo>
                  <a:lnTo>
                    <a:pt x="9898" y="76938"/>
                  </a:lnTo>
                  <a:lnTo>
                    <a:pt x="36893" y="36893"/>
                  </a:lnTo>
                  <a:lnTo>
                    <a:pt x="76938" y="9898"/>
                  </a:lnTo>
                  <a:lnTo>
                    <a:pt x="125984" y="0"/>
                  </a:lnTo>
                  <a:lnTo>
                    <a:pt x="629919" y="0"/>
                  </a:lnTo>
                  <a:close/>
                </a:path>
              </a:pathLst>
            </a:custGeom>
            <a:ln w="9525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2134616" y="3892677"/>
            <a:ext cx="464184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1905">
              <a:lnSpc>
                <a:spcPct val="100000"/>
              </a:lnSpc>
              <a:spcBef>
                <a:spcPts val="100"/>
              </a:spcBef>
            </a:pPr>
            <a:r>
              <a:rPr dirty="0" sz="1200" spc="-16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200" spc="-5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200" spc="-11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200" spc="-12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200" spc="-85">
                <a:solidFill>
                  <a:srgbClr val="FFFFFF"/>
                </a:solidFill>
                <a:latin typeface="Arial"/>
                <a:cs typeface="Arial"/>
              </a:rPr>
              <a:t>lay  </a:t>
            </a:r>
            <a:r>
              <a:rPr dirty="0" sz="1200" spc="-6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200" spc="-114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200" spc="-85">
                <a:solidFill>
                  <a:srgbClr val="FFFFFF"/>
                </a:solidFill>
                <a:latin typeface="Arial"/>
                <a:cs typeface="Arial"/>
              </a:rPr>
              <a:t>str</a:t>
            </a:r>
            <a:r>
              <a:rPr dirty="0" sz="1200" spc="-12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200" spc="-75">
                <a:solidFill>
                  <a:srgbClr val="FFFFFF"/>
                </a:solidFill>
                <a:latin typeface="Arial"/>
                <a:cs typeface="Arial"/>
              </a:rPr>
              <a:t>cti  </a:t>
            </a:r>
            <a:r>
              <a:rPr dirty="0" sz="1200" spc="-125">
                <a:solidFill>
                  <a:srgbClr val="FFFFFF"/>
                </a:solidFill>
                <a:latin typeface="Arial"/>
                <a:cs typeface="Arial"/>
              </a:rPr>
              <a:t>on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2829877" y="3569970"/>
            <a:ext cx="843915" cy="1288415"/>
            <a:chOff x="2829877" y="3569970"/>
            <a:chExt cx="843915" cy="1288415"/>
          </a:xfrm>
        </p:grpSpPr>
        <p:sp>
          <p:nvSpPr>
            <p:cNvPr id="42" name="object 42"/>
            <p:cNvSpPr/>
            <p:nvPr/>
          </p:nvSpPr>
          <p:spPr>
            <a:xfrm>
              <a:off x="3597401" y="3569970"/>
              <a:ext cx="76200" cy="1288415"/>
            </a:xfrm>
            <a:custGeom>
              <a:avLst/>
              <a:gdLst/>
              <a:ahLst/>
              <a:cxnLst/>
              <a:rect l="l" t="t" r="r" b="b"/>
              <a:pathLst>
                <a:path w="76200" h="1288414">
                  <a:moveTo>
                    <a:pt x="28575" y="1211706"/>
                  </a:moveTo>
                  <a:lnTo>
                    <a:pt x="0" y="1211706"/>
                  </a:lnTo>
                  <a:lnTo>
                    <a:pt x="38100" y="1287906"/>
                  </a:lnTo>
                  <a:lnTo>
                    <a:pt x="69850" y="1224406"/>
                  </a:lnTo>
                  <a:lnTo>
                    <a:pt x="28575" y="1224406"/>
                  </a:lnTo>
                  <a:lnTo>
                    <a:pt x="28575" y="1211706"/>
                  </a:lnTo>
                  <a:close/>
                </a:path>
                <a:path w="76200" h="1288414">
                  <a:moveTo>
                    <a:pt x="47625" y="0"/>
                  </a:moveTo>
                  <a:lnTo>
                    <a:pt x="28575" y="0"/>
                  </a:lnTo>
                  <a:lnTo>
                    <a:pt x="28575" y="1224406"/>
                  </a:lnTo>
                  <a:lnTo>
                    <a:pt x="47625" y="1224406"/>
                  </a:lnTo>
                  <a:lnTo>
                    <a:pt x="47625" y="0"/>
                  </a:lnTo>
                  <a:close/>
                </a:path>
                <a:path w="76200" h="1288414">
                  <a:moveTo>
                    <a:pt x="76200" y="1211706"/>
                  </a:moveTo>
                  <a:lnTo>
                    <a:pt x="47625" y="1211706"/>
                  </a:lnTo>
                  <a:lnTo>
                    <a:pt x="47625" y="1224406"/>
                  </a:lnTo>
                  <a:lnTo>
                    <a:pt x="69850" y="1224406"/>
                  </a:lnTo>
                  <a:lnTo>
                    <a:pt x="76200" y="1211706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834639" y="3747516"/>
              <a:ext cx="771525" cy="862965"/>
            </a:xfrm>
            <a:custGeom>
              <a:avLst/>
              <a:gdLst/>
              <a:ahLst/>
              <a:cxnLst/>
              <a:rect l="l" t="t" r="r" b="b"/>
              <a:pathLst>
                <a:path w="771525" h="862964">
                  <a:moveTo>
                    <a:pt x="642620" y="0"/>
                  </a:moveTo>
                  <a:lnTo>
                    <a:pt x="128524" y="0"/>
                  </a:lnTo>
                  <a:lnTo>
                    <a:pt x="78491" y="10098"/>
                  </a:lnTo>
                  <a:lnTo>
                    <a:pt x="37639" y="37639"/>
                  </a:lnTo>
                  <a:lnTo>
                    <a:pt x="10098" y="78491"/>
                  </a:lnTo>
                  <a:lnTo>
                    <a:pt x="0" y="128523"/>
                  </a:lnTo>
                  <a:lnTo>
                    <a:pt x="0" y="734059"/>
                  </a:lnTo>
                  <a:lnTo>
                    <a:pt x="10098" y="784092"/>
                  </a:lnTo>
                  <a:lnTo>
                    <a:pt x="37639" y="824944"/>
                  </a:lnTo>
                  <a:lnTo>
                    <a:pt x="78491" y="852485"/>
                  </a:lnTo>
                  <a:lnTo>
                    <a:pt x="128524" y="862583"/>
                  </a:lnTo>
                  <a:lnTo>
                    <a:pt x="642620" y="862583"/>
                  </a:lnTo>
                  <a:lnTo>
                    <a:pt x="692652" y="852485"/>
                  </a:lnTo>
                  <a:lnTo>
                    <a:pt x="733504" y="824944"/>
                  </a:lnTo>
                  <a:lnTo>
                    <a:pt x="761045" y="784092"/>
                  </a:lnTo>
                  <a:lnTo>
                    <a:pt x="771144" y="734059"/>
                  </a:lnTo>
                  <a:lnTo>
                    <a:pt x="771144" y="128523"/>
                  </a:lnTo>
                  <a:lnTo>
                    <a:pt x="761045" y="78491"/>
                  </a:lnTo>
                  <a:lnTo>
                    <a:pt x="733504" y="37639"/>
                  </a:lnTo>
                  <a:lnTo>
                    <a:pt x="692652" y="10098"/>
                  </a:lnTo>
                  <a:lnTo>
                    <a:pt x="64262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2834639" y="3747516"/>
              <a:ext cx="771525" cy="862965"/>
            </a:xfrm>
            <a:custGeom>
              <a:avLst/>
              <a:gdLst/>
              <a:ahLst/>
              <a:cxnLst/>
              <a:rect l="l" t="t" r="r" b="b"/>
              <a:pathLst>
                <a:path w="771525" h="862964">
                  <a:moveTo>
                    <a:pt x="642620" y="0"/>
                  </a:moveTo>
                  <a:lnTo>
                    <a:pt x="692652" y="10098"/>
                  </a:lnTo>
                  <a:lnTo>
                    <a:pt x="733504" y="37639"/>
                  </a:lnTo>
                  <a:lnTo>
                    <a:pt x="761045" y="78491"/>
                  </a:lnTo>
                  <a:lnTo>
                    <a:pt x="771144" y="128523"/>
                  </a:lnTo>
                  <a:lnTo>
                    <a:pt x="771144" y="734059"/>
                  </a:lnTo>
                  <a:lnTo>
                    <a:pt x="761045" y="784092"/>
                  </a:lnTo>
                  <a:lnTo>
                    <a:pt x="733504" y="824944"/>
                  </a:lnTo>
                  <a:lnTo>
                    <a:pt x="692652" y="852485"/>
                  </a:lnTo>
                  <a:lnTo>
                    <a:pt x="642620" y="862583"/>
                  </a:lnTo>
                  <a:lnTo>
                    <a:pt x="128524" y="862583"/>
                  </a:lnTo>
                  <a:lnTo>
                    <a:pt x="78491" y="852485"/>
                  </a:lnTo>
                  <a:lnTo>
                    <a:pt x="37639" y="824944"/>
                  </a:lnTo>
                  <a:lnTo>
                    <a:pt x="10098" y="784092"/>
                  </a:lnTo>
                  <a:lnTo>
                    <a:pt x="0" y="734059"/>
                  </a:lnTo>
                  <a:lnTo>
                    <a:pt x="0" y="128523"/>
                  </a:lnTo>
                  <a:lnTo>
                    <a:pt x="10098" y="78491"/>
                  </a:lnTo>
                  <a:lnTo>
                    <a:pt x="37639" y="37639"/>
                  </a:lnTo>
                  <a:lnTo>
                    <a:pt x="78491" y="10098"/>
                  </a:lnTo>
                  <a:lnTo>
                    <a:pt x="128524" y="0"/>
                  </a:lnTo>
                  <a:lnTo>
                    <a:pt x="642620" y="0"/>
                  </a:lnTo>
                  <a:close/>
                </a:path>
              </a:pathLst>
            </a:custGeom>
            <a:ln w="9525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2952369" y="3924045"/>
            <a:ext cx="538480" cy="506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 indent="74295">
              <a:lnSpc>
                <a:spcPct val="100000"/>
              </a:lnSpc>
              <a:spcBef>
                <a:spcPts val="105"/>
              </a:spcBef>
            </a:pPr>
            <a:r>
              <a:rPr dirty="0" sz="1050" spc="-95">
                <a:solidFill>
                  <a:srgbClr val="FFFFFF"/>
                </a:solidFill>
                <a:latin typeface="Arial"/>
                <a:cs typeface="Arial"/>
              </a:rPr>
              <a:t>Display  </a:t>
            </a:r>
            <a:r>
              <a:rPr dirty="0" sz="1050" spc="-114">
                <a:solidFill>
                  <a:srgbClr val="FFFFFF"/>
                </a:solidFill>
                <a:latin typeface="Arial"/>
                <a:cs typeface="Arial"/>
              </a:rPr>
              <a:t>Camera  </a:t>
            </a:r>
            <a:r>
              <a:rPr dirty="0" sz="1050" spc="-85">
                <a:solidFill>
                  <a:srgbClr val="FFFFFF"/>
                </a:solidFill>
                <a:latin typeface="Arial"/>
                <a:cs typeface="Arial"/>
              </a:rPr>
              <a:t>Vi</a:t>
            </a:r>
            <a:r>
              <a:rPr dirty="0" sz="1050" spc="-11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050" spc="-75">
                <a:solidFill>
                  <a:srgbClr val="FFFFFF"/>
                </a:solidFill>
                <a:latin typeface="Arial"/>
                <a:cs typeface="Arial"/>
              </a:rPr>
              <a:t>wfi</a:t>
            </a:r>
            <a:r>
              <a:rPr dirty="0" sz="1050" spc="-100">
                <a:solidFill>
                  <a:srgbClr val="FFFFFF"/>
                </a:solidFill>
                <a:latin typeface="Arial"/>
                <a:cs typeface="Arial"/>
              </a:rPr>
              <a:t>nder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3693985" y="2308098"/>
            <a:ext cx="762000" cy="2549525"/>
            <a:chOff x="3693985" y="2308098"/>
            <a:chExt cx="762000" cy="2549525"/>
          </a:xfrm>
        </p:grpSpPr>
        <p:sp>
          <p:nvSpPr>
            <p:cNvPr id="47" name="object 47"/>
            <p:cNvSpPr/>
            <p:nvPr/>
          </p:nvSpPr>
          <p:spPr>
            <a:xfrm>
              <a:off x="4379213" y="2308098"/>
              <a:ext cx="76200" cy="2549525"/>
            </a:xfrm>
            <a:custGeom>
              <a:avLst/>
              <a:gdLst/>
              <a:ahLst/>
              <a:cxnLst/>
              <a:rect l="l" t="t" r="r" b="b"/>
              <a:pathLst>
                <a:path w="76200" h="2549525">
                  <a:moveTo>
                    <a:pt x="28575" y="2473325"/>
                  </a:moveTo>
                  <a:lnTo>
                    <a:pt x="0" y="2473325"/>
                  </a:lnTo>
                  <a:lnTo>
                    <a:pt x="38100" y="2549525"/>
                  </a:lnTo>
                  <a:lnTo>
                    <a:pt x="69850" y="2486025"/>
                  </a:lnTo>
                  <a:lnTo>
                    <a:pt x="28575" y="2486025"/>
                  </a:lnTo>
                  <a:lnTo>
                    <a:pt x="28575" y="2473325"/>
                  </a:lnTo>
                  <a:close/>
                </a:path>
                <a:path w="76200" h="2549525">
                  <a:moveTo>
                    <a:pt x="47625" y="63500"/>
                  </a:moveTo>
                  <a:lnTo>
                    <a:pt x="28575" y="63500"/>
                  </a:lnTo>
                  <a:lnTo>
                    <a:pt x="28575" y="2486025"/>
                  </a:lnTo>
                  <a:lnTo>
                    <a:pt x="47625" y="2486025"/>
                  </a:lnTo>
                  <a:lnTo>
                    <a:pt x="47625" y="63500"/>
                  </a:lnTo>
                  <a:close/>
                </a:path>
                <a:path w="76200" h="2549525">
                  <a:moveTo>
                    <a:pt x="76200" y="2473325"/>
                  </a:moveTo>
                  <a:lnTo>
                    <a:pt x="47625" y="2473325"/>
                  </a:lnTo>
                  <a:lnTo>
                    <a:pt x="47625" y="2486025"/>
                  </a:lnTo>
                  <a:lnTo>
                    <a:pt x="69850" y="2486025"/>
                  </a:lnTo>
                  <a:lnTo>
                    <a:pt x="76200" y="2473325"/>
                  </a:lnTo>
                  <a:close/>
                </a:path>
                <a:path w="76200" h="2549525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2549525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698747" y="3747516"/>
              <a:ext cx="675640" cy="866140"/>
            </a:xfrm>
            <a:custGeom>
              <a:avLst/>
              <a:gdLst/>
              <a:ahLst/>
              <a:cxnLst/>
              <a:rect l="l" t="t" r="r" b="b"/>
              <a:pathLst>
                <a:path w="675639" h="866139">
                  <a:moveTo>
                    <a:pt x="562610" y="0"/>
                  </a:moveTo>
                  <a:lnTo>
                    <a:pt x="112522" y="0"/>
                  </a:lnTo>
                  <a:lnTo>
                    <a:pt x="68740" y="8848"/>
                  </a:lnTo>
                  <a:lnTo>
                    <a:pt x="32972" y="32972"/>
                  </a:lnTo>
                  <a:lnTo>
                    <a:pt x="8848" y="68740"/>
                  </a:lnTo>
                  <a:lnTo>
                    <a:pt x="0" y="112521"/>
                  </a:lnTo>
                  <a:lnTo>
                    <a:pt x="0" y="753109"/>
                  </a:lnTo>
                  <a:lnTo>
                    <a:pt x="8848" y="796891"/>
                  </a:lnTo>
                  <a:lnTo>
                    <a:pt x="32972" y="832659"/>
                  </a:lnTo>
                  <a:lnTo>
                    <a:pt x="68740" y="856783"/>
                  </a:lnTo>
                  <a:lnTo>
                    <a:pt x="112522" y="865631"/>
                  </a:lnTo>
                  <a:lnTo>
                    <a:pt x="562610" y="865631"/>
                  </a:lnTo>
                  <a:lnTo>
                    <a:pt x="606391" y="856783"/>
                  </a:lnTo>
                  <a:lnTo>
                    <a:pt x="642159" y="832659"/>
                  </a:lnTo>
                  <a:lnTo>
                    <a:pt x="666283" y="796891"/>
                  </a:lnTo>
                  <a:lnTo>
                    <a:pt x="675131" y="753109"/>
                  </a:lnTo>
                  <a:lnTo>
                    <a:pt x="675131" y="112521"/>
                  </a:lnTo>
                  <a:lnTo>
                    <a:pt x="666283" y="68740"/>
                  </a:lnTo>
                  <a:lnTo>
                    <a:pt x="642159" y="32972"/>
                  </a:lnTo>
                  <a:lnTo>
                    <a:pt x="606391" y="8848"/>
                  </a:lnTo>
                  <a:lnTo>
                    <a:pt x="56261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3698747" y="3747516"/>
              <a:ext cx="675640" cy="866140"/>
            </a:xfrm>
            <a:custGeom>
              <a:avLst/>
              <a:gdLst/>
              <a:ahLst/>
              <a:cxnLst/>
              <a:rect l="l" t="t" r="r" b="b"/>
              <a:pathLst>
                <a:path w="675639" h="866139">
                  <a:moveTo>
                    <a:pt x="562610" y="0"/>
                  </a:moveTo>
                  <a:lnTo>
                    <a:pt x="606391" y="8848"/>
                  </a:lnTo>
                  <a:lnTo>
                    <a:pt x="642159" y="32972"/>
                  </a:lnTo>
                  <a:lnTo>
                    <a:pt x="666283" y="68740"/>
                  </a:lnTo>
                  <a:lnTo>
                    <a:pt x="675131" y="112521"/>
                  </a:lnTo>
                  <a:lnTo>
                    <a:pt x="675131" y="753109"/>
                  </a:lnTo>
                  <a:lnTo>
                    <a:pt x="666283" y="796891"/>
                  </a:lnTo>
                  <a:lnTo>
                    <a:pt x="642159" y="832659"/>
                  </a:lnTo>
                  <a:lnTo>
                    <a:pt x="606391" y="856783"/>
                  </a:lnTo>
                  <a:lnTo>
                    <a:pt x="562610" y="865631"/>
                  </a:lnTo>
                  <a:lnTo>
                    <a:pt x="112522" y="865631"/>
                  </a:lnTo>
                  <a:lnTo>
                    <a:pt x="68740" y="856783"/>
                  </a:lnTo>
                  <a:lnTo>
                    <a:pt x="32972" y="832659"/>
                  </a:lnTo>
                  <a:lnTo>
                    <a:pt x="8848" y="796891"/>
                  </a:lnTo>
                  <a:lnTo>
                    <a:pt x="0" y="753109"/>
                  </a:lnTo>
                  <a:lnTo>
                    <a:pt x="0" y="112521"/>
                  </a:lnTo>
                  <a:lnTo>
                    <a:pt x="8848" y="68740"/>
                  </a:lnTo>
                  <a:lnTo>
                    <a:pt x="32972" y="32972"/>
                  </a:lnTo>
                  <a:lnTo>
                    <a:pt x="68740" y="8848"/>
                  </a:lnTo>
                  <a:lnTo>
                    <a:pt x="112522" y="0"/>
                  </a:lnTo>
                  <a:lnTo>
                    <a:pt x="562610" y="0"/>
                  </a:lnTo>
                  <a:close/>
                </a:path>
              </a:pathLst>
            </a:custGeom>
            <a:ln w="9525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3818382" y="3997833"/>
            <a:ext cx="43497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8900" marR="5080" indent="-76200">
              <a:lnSpc>
                <a:spcPct val="100000"/>
              </a:lnSpc>
              <a:spcBef>
                <a:spcPts val="100"/>
              </a:spcBef>
            </a:pPr>
            <a:r>
              <a:rPr dirty="0" sz="1100" spc="-13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100" spc="-11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100" spc="-1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100" spc="-5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100" spc="-55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100" spc="-5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100" spc="-85">
                <a:solidFill>
                  <a:srgbClr val="FFFFFF"/>
                </a:solidFill>
                <a:latin typeface="Arial"/>
                <a:cs typeface="Arial"/>
              </a:rPr>
              <a:t>on  </a:t>
            </a:r>
            <a:r>
              <a:rPr dirty="0" sz="1100" spc="-110">
                <a:solidFill>
                  <a:srgbClr val="FFFFFF"/>
                </a:solidFill>
                <a:latin typeface="Arial"/>
                <a:cs typeface="Arial"/>
              </a:rPr>
              <a:t>Face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3693985" y="2491549"/>
            <a:ext cx="685165" cy="907415"/>
            <a:chOff x="3693985" y="2491549"/>
            <a:chExt cx="685165" cy="907415"/>
          </a:xfrm>
        </p:grpSpPr>
        <p:sp>
          <p:nvSpPr>
            <p:cNvPr id="52" name="object 52"/>
            <p:cNvSpPr/>
            <p:nvPr/>
          </p:nvSpPr>
          <p:spPr>
            <a:xfrm>
              <a:off x="3698747" y="2496311"/>
              <a:ext cx="675640" cy="897890"/>
            </a:xfrm>
            <a:custGeom>
              <a:avLst/>
              <a:gdLst/>
              <a:ahLst/>
              <a:cxnLst/>
              <a:rect l="l" t="t" r="r" b="b"/>
              <a:pathLst>
                <a:path w="675639" h="897889">
                  <a:moveTo>
                    <a:pt x="562610" y="0"/>
                  </a:moveTo>
                  <a:lnTo>
                    <a:pt x="112522" y="0"/>
                  </a:lnTo>
                  <a:lnTo>
                    <a:pt x="68740" y="8848"/>
                  </a:lnTo>
                  <a:lnTo>
                    <a:pt x="32972" y="32972"/>
                  </a:lnTo>
                  <a:lnTo>
                    <a:pt x="8848" y="68740"/>
                  </a:lnTo>
                  <a:lnTo>
                    <a:pt x="0" y="112522"/>
                  </a:lnTo>
                  <a:lnTo>
                    <a:pt x="0" y="785113"/>
                  </a:lnTo>
                  <a:lnTo>
                    <a:pt x="8848" y="828895"/>
                  </a:lnTo>
                  <a:lnTo>
                    <a:pt x="32972" y="864663"/>
                  </a:lnTo>
                  <a:lnTo>
                    <a:pt x="68740" y="888787"/>
                  </a:lnTo>
                  <a:lnTo>
                    <a:pt x="112522" y="897636"/>
                  </a:lnTo>
                  <a:lnTo>
                    <a:pt x="562610" y="897636"/>
                  </a:lnTo>
                  <a:lnTo>
                    <a:pt x="606391" y="888787"/>
                  </a:lnTo>
                  <a:lnTo>
                    <a:pt x="642159" y="864663"/>
                  </a:lnTo>
                  <a:lnTo>
                    <a:pt x="666283" y="828895"/>
                  </a:lnTo>
                  <a:lnTo>
                    <a:pt x="675131" y="785113"/>
                  </a:lnTo>
                  <a:lnTo>
                    <a:pt x="675131" y="112522"/>
                  </a:lnTo>
                  <a:lnTo>
                    <a:pt x="666283" y="68740"/>
                  </a:lnTo>
                  <a:lnTo>
                    <a:pt x="642159" y="32972"/>
                  </a:lnTo>
                  <a:lnTo>
                    <a:pt x="606391" y="8848"/>
                  </a:lnTo>
                  <a:lnTo>
                    <a:pt x="56261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3698747" y="2496311"/>
              <a:ext cx="675640" cy="897890"/>
            </a:xfrm>
            <a:custGeom>
              <a:avLst/>
              <a:gdLst/>
              <a:ahLst/>
              <a:cxnLst/>
              <a:rect l="l" t="t" r="r" b="b"/>
              <a:pathLst>
                <a:path w="675639" h="897889">
                  <a:moveTo>
                    <a:pt x="562610" y="0"/>
                  </a:moveTo>
                  <a:lnTo>
                    <a:pt x="606391" y="8848"/>
                  </a:lnTo>
                  <a:lnTo>
                    <a:pt x="642159" y="32972"/>
                  </a:lnTo>
                  <a:lnTo>
                    <a:pt x="666283" y="68740"/>
                  </a:lnTo>
                  <a:lnTo>
                    <a:pt x="675131" y="112522"/>
                  </a:lnTo>
                  <a:lnTo>
                    <a:pt x="675131" y="785113"/>
                  </a:lnTo>
                  <a:lnTo>
                    <a:pt x="666283" y="828895"/>
                  </a:lnTo>
                  <a:lnTo>
                    <a:pt x="642159" y="864663"/>
                  </a:lnTo>
                  <a:lnTo>
                    <a:pt x="606391" y="888787"/>
                  </a:lnTo>
                  <a:lnTo>
                    <a:pt x="562610" y="897636"/>
                  </a:lnTo>
                  <a:lnTo>
                    <a:pt x="112522" y="897636"/>
                  </a:lnTo>
                  <a:lnTo>
                    <a:pt x="68740" y="888787"/>
                  </a:lnTo>
                  <a:lnTo>
                    <a:pt x="32972" y="864663"/>
                  </a:lnTo>
                  <a:lnTo>
                    <a:pt x="8848" y="828895"/>
                  </a:lnTo>
                  <a:lnTo>
                    <a:pt x="0" y="785113"/>
                  </a:lnTo>
                  <a:lnTo>
                    <a:pt x="0" y="112522"/>
                  </a:lnTo>
                  <a:lnTo>
                    <a:pt x="8848" y="68740"/>
                  </a:lnTo>
                  <a:lnTo>
                    <a:pt x="32972" y="32972"/>
                  </a:lnTo>
                  <a:lnTo>
                    <a:pt x="68740" y="8848"/>
                  </a:lnTo>
                  <a:lnTo>
                    <a:pt x="112522" y="0"/>
                  </a:lnTo>
                  <a:lnTo>
                    <a:pt x="562610" y="0"/>
                  </a:lnTo>
                  <a:close/>
                </a:path>
              </a:pathLst>
            </a:custGeom>
            <a:ln w="9525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/>
          <p:nvPr/>
        </p:nvSpPr>
        <p:spPr>
          <a:xfrm>
            <a:off x="3818382" y="2678430"/>
            <a:ext cx="433705" cy="528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 spc="-155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100" spc="-90">
                <a:solidFill>
                  <a:srgbClr val="FFFFFF"/>
                </a:solidFill>
                <a:latin typeface="Arial"/>
                <a:cs typeface="Arial"/>
              </a:rPr>
              <a:t>apture  </a:t>
            </a:r>
            <a:r>
              <a:rPr dirty="0" sz="1100" spc="-110">
                <a:solidFill>
                  <a:srgbClr val="FFFFFF"/>
                </a:solidFill>
                <a:latin typeface="Arial"/>
                <a:cs typeface="Arial"/>
              </a:rPr>
              <a:t>Face  Image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4446841" y="2280666"/>
            <a:ext cx="843915" cy="1288415"/>
            <a:chOff x="4446841" y="2280666"/>
            <a:chExt cx="843915" cy="1288415"/>
          </a:xfrm>
        </p:grpSpPr>
        <p:sp>
          <p:nvSpPr>
            <p:cNvPr id="56" name="object 56"/>
            <p:cNvSpPr/>
            <p:nvPr/>
          </p:nvSpPr>
          <p:spPr>
            <a:xfrm>
              <a:off x="5214365" y="2280666"/>
              <a:ext cx="76200" cy="1288415"/>
            </a:xfrm>
            <a:custGeom>
              <a:avLst/>
              <a:gdLst/>
              <a:ahLst/>
              <a:cxnLst/>
              <a:rect l="l" t="t" r="r" b="b"/>
              <a:pathLst>
                <a:path w="76200" h="1288414">
                  <a:moveTo>
                    <a:pt x="47625" y="63500"/>
                  </a:moveTo>
                  <a:lnTo>
                    <a:pt x="28575" y="63500"/>
                  </a:lnTo>
                  <a:lnTo>
                    <a:pt x="28575" y="1287907"/>
                  </a:lnTo>
                  <a:lnTo>
                    <a:pt x="47625" y="1287907"/>
                  </a:lnTo>
                  <a:lnTo>
                    <a:pt x="47625" y="63500"/>
                  </a:lnTo>
                  <a:close/>
                </a:path>
                <a:path w="76200" h="1288414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288414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4451603" y="2496312"/>
              <a:ext cx="759460" cy="891540"/>
            </a:xfrm>
            <a:custGeom>
              <a:avLst/>
              <a:gdLst/>
              <a:ahLst/>
              <a:cxnLst/>
              <a:rect l="l" t="t" r="r" b="b"/>
              <a:pathLst>
                <a:path w="759460" h="891539">
                  <a:moveTo>
                    <a:pt x="632460" y="0"/>
                  </a:moveTo>
                  <a:lnTo>
                    <a:pt x="126492" y="0"/>
                  </a:lnTo>
                  <a:lnTo>
                    <a:pt x="77259" y="9941"/>
                  </a:lnTo>
                  <a:lnTo>
                    <a:pt x="37052" y="37052"/>
                  </a:lnTo>
                  <a:lnTo>
                    <a:pt x="9941" y="77259"/>
                  </a:lnTo>
                  <a:lnTo>
                    <a:pt x="0" y="126491"/>
                  </a:lnTo>
                  <a:lnTo>
                    <a:pt x="0" y="765048"/>
                  </a:lnTo>
                  <a:lnTo>
                    <a:pt x="9941" y="814280"/>
                  </a:lnTo>
                  <a:lnTo>
                    <a:pt x="37052" y="854487"/>
                  </a:lnTo>
                  <a:lnTo>
                    <a:pt x="77259" y="881598"/>
                  </a:lnTo>
                  <a:lnTo>
                    <a:pt x="126492" y="891539"/>
                  </a:lnTo>
                  <a:lnTo>
                    <a:pt x="632460" y="891539"/>
                  </a:lnTo>
                  <a:lnTo>
                    <a:pt x="681692" y="881598"/>
                  </a:lnTo>
                  <a:lnTo>
                    <a:pt x="721899" y="854487"/>
                  </a:lnTo>
                  <a:lnTo>
                    <a:pt x="749010" y="814280"/>
                  </a:lnTo>
                  <a:lnTo>
                    <a:pt x="758951" y="765048"/>
                  </a:lnTo>
                  <a:lnTo>
                    <a:pt x="758951" y="126491"/>
                  </a:lnTo>
                  <a:lnTo>
                    <a:pt x="749010" y="77259"/>
                  </a:lnTo>
                  <a:lnTo>
                    <a:pt x="721899" y="37052"/>
                  </a:lnTo>
                  <a:lnTo>
                    <a:pt x="681692" y="9941"/>
                  </a:lnTo>
                  <a:lnTo>
                    <a:pt x="63246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4451603" y="2496312"/>
              <a:ext cx="759460" cy="891540"/>
            </a:xfrm>
            <a:custGeom>
              <a:avLst/>
              <a:gdLst/>
              <a:ahLst/>
              <a:cxnLst/>
              <a:rect l="l" t="t" r="r" b="b"/>
              <a:pathLst>
                <a:path w="759460" h="891539">
                  <a:moveTo>
                    <a:pt x="632460" y="0"/>
                  </a:moveTo>
                  <a:lnTo>
                    <a:pt x="681692" y="9941"/>
                  </a:lnTo>
                  <a:lnTo>
                    <a:pt x="721899" y="37052"/>
                  </a:lnTo>
                  <a:lnTo>
                    <a:pt x="749010" y="77259"/>
                  </a:lnTo>
                  <a:lnTo>
                    <a:pt x="758951" y="126491"/>
                  </a:lnTo>
                  <a:lnTo>
                    <a:pt x="758951" y="765048"/>
                  </a:lnTo>
                  <a:lnTo>
                    <a:pt x="749010" y="814280"/>
                  </a:lnTo>
                  <a:lnTo>
                    <a:pt x="721899" y="854487"/>
                  </a:lnTo>
                  <a:lnTo>
                    <a:pt x="681692" y="881598"/>
                  </a:lnTo>
                  <a:lnTo>
                    <a:pt x="632460" y="891539"/>
                  </a:lnTo>
                  <a:lnTo>
                    <a:pt x="126492" y="891539"/>
                  </a:lnTo>
                  <a:lnTo>
                    <a:pt x="77259" y="881598"/>
                  </a:lnTo>
                  <a:lnTo>
                    <a:pt x="37052" y="854487"/>
                  </a:lnTo>
                  <a:lnTo>
                    <a:pt x="9941" y="814280"/>
                  </a:lnTo>
                  <a:lnTo>
                    <a:pt x="0" y="765048"/>
                  </a:lnTo>
                  <a:lnTo>
                    <a:pt x="0" y="126491"/>
                  </a:lnTo>
                  <a:lnTo>
                    <a:pt x="9941" y="77259"/>
                  </a:lnTo>
                  <a:lnTo>
                    <a:pt x="37052" y="37052"/>
                  </a:lnTo>
                  <a:lnTo>
                    <a:pt x="77259" y="9941"/>
                  </a:lnTo>
                  <a:lnTo>
                    <a:pt x="126492" y="0"/>
                  </a:lnTo>
                  <a:lnTo>
                    <a:pt x="632460" y="0"/>
                  </a:lnTo>
                  <a:close/>
                </a:path>
              </a:pathLst>
            </a:custGeom>
            <a:ln w="9524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/>
          <p:cNvSpPr txBox="1"/>
          <p:nvPr/>
        </p:nvSpPr>
        <p:spPr>
          <a:xfrm>
            <a:off x="4592192" y="2561082"/>
            <a:ext cx="47815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dirty="0" sz="1200" spc="-130">
                <a:solidFill>
                  <a:srgbClr val="FFFFFF"/>
                </a:solidFill>
                <a:latin typeface="Arial"/>
                <a:cs typeface="Arial"/>
              </a:rPr>
              <a:t>Send  </a:t>
            </a:r>
            <a:r>
              <a:rPr dirty="0" sz="1200" spc="-120">
                <a:solidFill>
                  <a:srgbClr val="FFFFFF"/>
                </a:solidFill>
                <a:latin typeface="Arial"/>
                <a:cs typeface="Arial"/>
              </a:rPr>
              <a:t>image  </a:t>
            </a:r>
            <a:r>
              <a:rPr dirty="0" sz="1200" spc="-85">
                <a:solidFill>
                  <a:srgbClr val="FFFFFF"/>
                </a:solidFill>
                <a:latin typeface="Arial"/>
                <a:cs typeface="Arial"/>
              </a:rPr>
              <a:t>for  </a:t>
            </a:r>
            <a:r>
              <a:rPr dirty="0" sz="1200" spc="-125">
                <a:solidFill>
                  <a:srgbClr val="FFFFFF"/>
                </a:solidFill>
                <a:latin typeface="Arial"/>
                <a:cs typeface="Arial"/>
              </a:rPr>
              <a:t>ana</a:t>
            </a:r>
            <a:r>
              <a:rPr dirty="0" sz="1200" spc="-85">
                <a:solidFill>
                  <a:srgbClr val="FFFFFF"/>
                </a:solidFill>
                <a:latin typeface="Arial"/>
                <a:cs typeface="Arial"/>
              </a:rPr>
              <a:t>lysi</a:t>
            </a:r>
            <a:r>
              <a:rPr dirty="0" sz="1200" spc="-11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5303329" y="2289810"/>
            <a:ext cx="764540" cy="1288415"/>
            <a:chOff x="5303329" y="2289810"/>
            <a:chExt cx="764540" cy="1288415"/>
          </a:xfrm>
        </p:grpSpPr>
        <p:sp>
          <p:nvSpPr>
            <p:cNvPr id="61" name="object 61"/>
            <p:cNvSpPr/>
            <p:nvPr/>
          </p:nvSpPr>
          <p:spPr>
            <a:xfrm>
              <a:off x="5991605" y="2289810"/>
              <a:ext cx="76200" cy="1288415"/>
            </a:xfrm>
            <a:custGeom>
              <a:avLst/>
              <a:gdLst/>
              <a:ahLst/>
              <a:cxnLst/>
              <a:rect l="l" t="t" r="r" b="b"/>
              <a:pathLst>
                <a:path w="76200" h="1288414">
                  <a:moveTo>
                    <a:pt x="47625" y="63500"/>
                  </a:moveTo>
                  <a:lnTo>
                    <a:pt x="28575" y="63500"/>
                  </a:lnTo>
                  <a:lnTo>
                    <a:pt x="28575" y="1287906"/>
                  </a:lnTo>
                  <a:lnTo>
                    <a:pt x="47625" y="1287906"/>
                  </a:lnTo>
                  <a:lnTo>
                    <a:pt x="47625" y="63500"/>
                  </a:lnTo>
                  <a:close/>
                </a:path>
                <a:path w="76200" h="1288414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288414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5308091" y="2496312"/>
              <a:ext cx="669290" cy="891540"/>
            </a:xfrm>
            <a:custGeom>
              <a:avLst/>
              <a:gdLst/>
              <a:ahLst/>
              <a:cxnLst/>
              <a:rect l="l" t="t" r="r" b="b"/>
              <a:pathLst>
                <a:path w="669289" h="891539">
                  <a:moveTo>
                    <a:pt x="557530" y="0"/>
                  </a:moveTo>
                  <a:lnTo>
                    <a:pt x="111506" y="0"/>
                  </a:lnTo>
                  <a:lnTo>
                    <a:pt x="68097" y="8761"/>
                  </a:lnTo>
                  <a:lnTo>
                    <a:pt x="32654" y="32654"/>
                  </a:lnTo>
                  <a:lnTo>
                    <a:pt x="8761" y="68097"/>
                  </a:lnTo>
                  <a:lnTo>
                    <a:pt x="0" y="111505"/>
                  </a:lnTo>
                  <a:lnTo>
                    <a:pt x="0" y="780034"/>
                  </a:lnTo>
                  <a:lnTo>
                    <a:pt x="8761" y="823442"/>
                  </a:lnTo>
                  <a:lnTo>
                    <a:pt x="32654" y="858885"/>
                  </a:lnTo>
                  <a:lnTo>
                    <a:pt x="68097" y="882778"/>
                  </a:lnTo>
                  <a:lnTo>
                    <a:pt x="111506" y="891539"/>
                  </a:lnTo>
                  <a:lnTo>
                    <a:pt x="557530" y="891539"/>
                  </a:lnTo>
                  <a:lnTo>
                    <a:pt x="600938" y="882778"/>
                  </a:lnTo>
                  <a:lnTo>
                    <a:pt x="636381" y="858885"/>
                  </a:lnTo>
                  <a:lnTo>
                    <a:pt x="660274" y="823442"/>
                  </a:lnTo>
                  <a:lnTo>
                    <a:pt x="669036" y="780034"/>
                  </a:lnTo>
                  <a:lnTo>
                    <a:pt x="669036" y="111505"/>
                  </a:lnTo>
                  <a:lnTo>
                    <a:pt x="660274" y="68097"/>
                  </a:lnTo>
                  <a:lnTo>
                    <a:pt x="636381" y="32654"/>
                  </a:lnTo>
                  <a:lnTo>
                    <a:pt x="600938" y="8761"/>
                  </a:lnTo>
                  <a:lnTo>
                    <a:pt x="55753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5308091" y="2496312"/>
              <a:ext cx="669290" cy="891540"/>
            </a:xfrm>
            <a:custGeom>
              <a:avLst/>
              <a:gdLst/>
              <a:ahLst/>
              <a:cxnLst/>
              <a:rect l="l" t="t" r="r" b="b"/>
              <a:pathLst>
                <a:path w="669289" h="891539">
                  <a:moveTo>
                    <a:pt x="557530" y="0"/>
                  </a:moveTo>
                  <a:lnTo>
                    <a:pt x="600938" y="8761"/>
                  </a:lnTo>
                  <a:lnTo>
                    <a:pt x="636381" y="32654"/>
                  </a:lnTo>
                  <a:lnTo>
                    <a:pt x="660274" y="68097"/>
                  </a:lnTo>
                  <a:lnTo>
                    <a:pt x="669036" y="111505"/>
                  </a:lnTo>
                  <a:lnTo>
                    <a:pt x="669036" y="780034"/>
                  </a:lnTo>
                  <a:lnTo>
                    <a:pt x="660274" y="823442"/>
                  </a:lnTo>
                  <a:lnTo>
                    <a:pt x="636381" y="858885"/>
                  </a:lnTo>
                  <a:lnTo>
                    <a:pt x="600938" y="882778"/>
                  </a:lnTo>
                  <a:lnTo>
                    <a:pt x="557530" y="891539"/>
                  </a:lnTo>
                  <a:lnTo>
                    <a:pt x="111506" y="891539"/>
                  </a:lnTo>
                  <a:lnTo>
                    <a:pt x="68097" y="882778"/>
                  </a:lnTo>
                  <a:lnTo>
                    <a:pt x="32654" y="858885"/>
                  </a:lnTo>
                  <a:lnTo>
                    <a:pt x="8761" y="823442"/>
                  </a:lnTo>
                  <a:lnTo>
                    <a:pt x="0" y="780034"/>
                  </a:lnTo>
                  <a:lnTo>
                    <a:pt x="0" y="111505"/>
                  </a:lnTo>
                  <a:lnTo>
                    <a:pt x="8761" y="68097"/>
                  </a:lnTo>
                  <a:lnTo>
                    <a:pt x="32654" y="32654"/>
                  </a:lnTo>
                  <a:lnTo>
                    <a:pt x="68097" y="8761"/>
                  </a:lnTo>
                  <a:lnTo>
                    <a:pt x="111506" y="0"/>
                  </a:lnTo>
                  <a:lnTo>
                    <a:pt x="557530" y="0"/>
                  </a:lnTo>
                  <a:close/>
                </a:path>
              </a:pathLst>
            </a:custGeom>
            <a:ln w="9525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/>
          <p:cNvSpPr txBox="1"/>
          <p:nvPr/>
        </p:nvSpPr>
        <p:spPr>
          <a:xfrm>
            <a:off x="5424678" y="2759201"/>
            <a:ext cx="434975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60960" marR="5080" indent="-48895">
              <a:lnSpc>
                <a:spcPct val="100000"/>
              </a:lnSpc>
              <a:spcBef>
                <a:spcPts val="105"/>
              </a:spcBef>
            </a:pPr>
            <a:r>
              <a:rPr dirty="0" sz="1100" spc="-125">
                <a:solidFill>
                  <a:srgbClr val="FFFFFF"/>
                </a:solidFill>
                <a:latin typeface="Arial"/>
                <a:cs typeface="Arial"/>
              </a:rPr>
              <a:t>Ana</a:t>
            </a:r>
            <a:r>
              <a:rPr dirty="0" sz="1100" spc="-45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100" spc="-100">
                <a:solidFill>
                  <a:srgbClr val="FFFFFF"/>
                </a:solidFill>
                <a:latin typeface="Arial"/>
                <a:cs typeface="Arial"/>
              </a:rPr>
              <a:t>yz</a:t>
            </a:r>
            <a:r>
              <a:rPr dirty="0" sz="1100" spc="-75">
                <a:solidFill>
                  <a:srgbClr val="FFFFFF"/>
                </a:solidFill>
                <a:latin typeface="Arial"/>
                <a:cs typeface="Arial"/>
              </a:rPr>
              <a:t>e  </a:t>
            </a:r>
            <a:r>
              <a:rPr dirty="0" sz="1100" spc="-114">
                <a:solidFill>
                  <a:srgbClr val="FFFFFF"/>
                </a:solidFill>
                <a:latin typeface="Arial"/>
                <a:cs typeface="Arial"/>
              </a:rPr>
              <a:t>image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6059233" y="2491549"/>
            <a:ext cx="718185" cy="901065"/>
            <a:chOff x="6059233" y="2491549"/>
            <a:chExt cx="718185" cy="901065"/>
          </a:xfrm>
        </p:grpSpPr>
        <p:sp>
          <p:nvSpPr>
            <p:cNvPr id="66" name="object 66"/>
            <p:cNvSpPr/>
            <p:nvPr/>
          </p:nvSpPr>
          <p:spPr>
            <a:xfrm>
              <a:off x="6063996" y="2496311"/>
              <a:ext cx="708660" cy="891540"/>
            </a:xfrm>
            <a:custGeom>
              <a:avLst/>
              <a:gdLst/>
              <a:ahLst/>
              <a:cxnLst/>
              <a:rect l="l" t="t" r="r" b="b"/>
              <a:pathLst>
                <a:path w="708659" h="891539">
                  <a:moveTo>
                    <a:pt x="590550" y="0"/>
                  </a:moveTo>
                  <a:lnTo>
                    <a:pt x="118109" y="0"/>
                  </a:lnTo>
                  <a:lnTo>
                    <a:pt x="72116" y="9274"/>
                  </a:lnTo>
                  <a:lnTo>
                    <a:pt x="34575" y="34575"/>
                  </a:lnTo>
                  <a:lnTo>
                    <a:pt x="9274" y="72116"/>
                  </a:lnTo>
                  <a:lnTo>
                    <a:pt x="0" y="118110"/>
                  </a:lnTo>
                  <a:lnTo>
                    <a:pt x="0" y="773429"/>
                  </a:lnTo>
                  <a:lnTo>
                    <a:pt x="9274" y="819423"/>
                  </a:lnTo>
                  <a:lnTo>
                    <a:pt x="34575" y="856964"/>
                  </a:lnTo>
                  <a:lnTo>
                    <a:pt x="72116" y="882265"/>
                  </a:lnTo>
                  <a:lnTo>
                    <a:pt x="118109" y="891539"/>
                  </a:lnTo>
                  <a:lnTo>
                    <a:pt x="590550" y="891539"/>
                  </a:lnTo>
                  <a:lnTo>
                    <a:pt x="636543" y="882265"/>
                  </a:lnTo>
                  <a:lnTo>
                    <a:pt x="674084" y="856964"/>
                  </a:lnTo>
                  <a:lnTo>
                    <a:pt x="699385" y="819423"/>
                  </a:lnTo>
                  <a:lnTo>
                    <a:pt x="708659" y="773429"/>
                  </a:lnTo>
                  <a:lnTo>
                    <a:pt x="708659" y="118110"/>
                  </a:lnTo>
                  <a:lnTo>
                    <a:pt x="699385" y="72116"/>
                  </a:lnTo>
                  <a:lnTo>
                    <a:pt x="674084" y="34575"/>
                  </a:lnTo>
                  <a:lnTo>
                    <a:pt x="636543" y="9274"/>
                  </a:lnTo>
                  <a:lnTo>
                    <a:pt x="59055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6063996" y="2496311"/>
              <a:ext cx="708660" cy="891540"/>
            </a:xfrm>
            <a:custGeom>
              <a:avLst/>
              <a:gdLst/>
              <a:ahLst/>
              <a:cxnLst/>
              <a:rect l="l" t="t" r="r" b="b"/>
              <a:pathLst>
                <a:path w="708659" h="891539">
                  <a:moveTo>
                    <a:pt x="590550" y="0"/>
                  </a:moveTo>
                  <a:lnTo>
                    <a:pt x="636543" y="9274"/>
                  </a:lnTo>
                  <a:lnTo>
                    <a:pt x="674084" y="34575"/>
                  </a:lnTo>
                  <a:lnTo>
                    <a:pt x="699385" y="72116"/>
                  </a:lnTo>
                  <a:lnTo>
                    <a:pt x="708659" y="118110"/>
                  </a:lnTo>
                  <a:lnTo>
                    <a:pt x="708659" y="773429"/>
                  </a:lnTo>
                  <a:lnTo>
                    <a:pt x="699385" y="819423"/>
                  </a:lnTo>
                  <a:lnTo>
                    <a:pt x="674084" y="856964"/>
                  </a:lnTo>
                  <a:lnTo>
                    <a:pt x="636543" y="882265"/>
                  </a:lnTo>
                  <a:lnTo>
                    <a:pt x="590550" y="891539"/>
                  </a:lnTo>
                  <a:lnTo>
                    <a:pt x="118109" y="891539"/>
                  </a:lnTo>
                  <a:lnTo>
                    <a:pt x="72116" y="882265"/>
                  </a:lnTo>
                  <a:lnTo>
                    <a:pt x="34575" y="856964"/>
                  </a:lnTo>
                  <a:lnTo>
                    <a:pt x="9274" y="819423"/>
                  </a:lnTo>
                  <a:lnTo>
                    <a:pt x="0" y="773429"/>
                  </a:lnTo>
                  <a:lnTo>
                    <a:pt x="0" y="118110"/>
                  </a:lnTo>
                  <a:lnTo>
                    <a:pt x="9274" y="72116"/>
                  </a:lnTo>
                  <a:lnTo>
                    <a:pt x="34575" y="34575"/>
                  </a:lnTo>
                  <a:lnTo>
                    <a:pt x="72116" y="9274"/>
                  </a:lnTo>
                  <a:lnTo>
                    <a:pt x="118109" y="0"/>
                  </a:lnTo>
                  <a:lnTo>
                    <a:pt x="590550" y="0"/>
                  </a:lnTo>
                  <a:close/>
                </a:path>
              </a:pathLst>
            </a:custGeom>
            <a:ln w="9525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/>
          <p:cNvSpPr txBox="1"/>
          <p:nvPr/>
        </p:nvSpPr>
        <p:spPr>
          <a:xfrm>
            <a:off x="6222872" y="2743961"/>
            <a:ext cx="4914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5720">
              <a:lnSpc>
                <a:spcPct val="100000"/>
              </a:lnSpc>
              <a:spcBef>
                <a:spcPts val="100"/>
              </a:spcBef>
            </a:pPr>
            <a:r>
              <a:rPr dirty="0" sz="1200" spc="-110">
                <a:solidFill>
                  <a:srgbClr val="FFFFFF"/>
                </a:solidFill>
                <a:latin typeface="Arial"/>
                <a:cs typeface="Arial"/>
              </a:rPr>
              <a:t>Return  </a:t>
            </a: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200" spc="-125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dirty="0" sz="1200" spc="-85">
                <a:solidFill>
                  <a:srgbClr val="FFFFFF"/>
                </a:solidFill>
                <a:latin typeface="Arial"/>
                <a:cs typeface="Arial"/>
              </a:rPr>
              <a:t>lysi</a:t>
            </a:r>
            <a:r>
              <a:rPr dirty="0" sz="1200" spc="-11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5955601" y="2308098"/>
            <a:ext cx="988694" cy="2550160"/>
            <a:chOff x="5955601" y="2308098"/>
            <a:chExt cx="988694" cy="2550160"/>
          </a:xfrm>
        </p:grpSpPr>
        <p:sp>
          <p:nvSpPr>
            <p:cNvPr id="70" name="object 70"/>
            <p:cNvSpPr/>
            <p:nvPr/>
          </p:nvSpPr>
          <p:spPr>
            <a:xfrm>
              <a:off x="6832854" y="2308097"/>
              <a:ext cx="111760" cy="2550160"/>
            </a:xfrm>
            <a:custGeom>
              <a:avLst/>
              <a:gdLst/>
              <a:ahLst/>
              <a:cxnLst/>
              <a:rect l="l" t="t" r="r" b="b"/>
              <a:pathLst>
                <a:path w="111759" h="2550160">
                  <a:moveTo>
                    <a:pt x="76200" y="1338072"/>
                  </a:moveTo>
                  <a:lnTo>
                    <a:pt x="69850" y="1325372"/>
                  </a:lnTo>
                  <a:lnTo>
                    <a:pt x="38100" y="1261884"/>
                  </a:lnTo>
                  <a:lnTo>
                    <a:pt x="0" y="1338072"/>
                  </a:lnTo>
                  <a:lnTo>
                    <a:pt x="28575" y="1338072"/>
                  </a:lnTo>
                  <a:lnTo>
                    <a:pt x="28575" y="2549779"/>
                  </a:lnTo>
                  <a:lnTo>
                    <a:pt x="47625" y="2549779"/>
                  </a:lnTo>
                  <a:lnTo>
                    <a:pt x="47625" y="1338072"/>
                  </a:lnTo>
                  <a:lnTo>
                    <a:pt x="76200" y="1338072"/>
                  </a:lnTo>
                  <a:close/>
                </a:path>
                <a:path w="111759" h="2550160">
                  <a:moveTo>
                    <a:pt x="111252" y="1211707"/>
                  </a:moveTo>
                  <a:lnTo>
                    <a:pt x="82677" y="1211707"/>
                  </a:lnTo>
                  <a:lnTo>
                    <a:pt x="82677" y="0"/>
                  </a:lnTo>
                  <a:lnTo>
                    <a:pt x="63627" y="0"/>
                  </a:lnTo>
                  <a:lnTo>
                    <a:pt x="63627" y="1211707"/>
                  </a:lnTo>
                  <a:lnTo>
                    <a:pt x="35052" y="1211707"/>
                  </a:lnTo>
                  <a:lnTo>
                    <a:pt x="73152" y="1287907"/>
                  </a:lnTo>
                  <a:lnTo>
                    <a:pt x="104902" y="1224407"/>
                  </a:lnTo>
                  <a:lnTo>
                    <a:pt x="111252" y="1211707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5960364" y="3747516"/>
              <a:ext cx="843280" cy="916305"/>
            </a:xfrm>
            <a:custGeom>
              <a:avLst/>
              <a:gdLst/>
              <a:ahLst/>
              <a:cxnLst/>
              <a:rect l="l" t="t" r="r" b="b"/>
              <a:pathLst>
                <a:path w="843279" h="916304">
                  <a:moveTo>
                    <a:pt x="702310" y="0"/>
                  </a:moveTo>
                  <a:lnTo>
                    <a:pt x="140462" y="0"/>
                  </a:lnTo>
                  <a:lnTo>
                    <a:pt x="96056" y="7158"/>
                  </a:lnTo>
                  <a:lnTo>
                    <a:pt x="57497" y="27094"/>
                  </a:lnTo>
                  <a:lnTo>
                    <a:pt x="27094" y="57497"/>
                  </a:lnTo>
                  <a:lnTo>
                    <a:pt x="7158" y="96056"/>
                  </a:lnTo>
                  <a:lnTo>
                    <a:pt x="0" y="140461"/>
                  </a:lnTo>
                  <a:lnTo>
                    <a:pt x="0" y="775461"/>
                  </a:lnTo>
                  <a:lnTo>
                    <a:pt x="7158" y="819867"/>
                  </a:lnTo>
                  <a:lnTo>
                    <a:pt x="27094" y="858426"/>
                  </a:lnTo>
                  <a:lnTo>
                    <a:pt x="57497" y="888829"/>
                  </a:lnTo>
                  <a:lnTo>
                    <a:pt x="96056" y="908765"/>
                  </a:lnTo>
                  <a:lnTo>
                    <a:pt x="140462" y="915923"/>
                  </a:lnTo>
                  <a:lnTo>
                    <a:pt x="702310" y="915923"/>
                  </a:lnTo>
                  <a:lnTo>
                    <a:pt x="746715" y="908765"/>
                  </a:lnTo>
                  <a:lnTo>
                    <a:pt x="785274" y="888829"/>
                  </a:lnTo>
                  <a:lnTo>
                    <a:pt x="815677" y="858426"/>
                  </a:lnTo>
                  <a:lnTo>
                    <a:pt x="835613" y="819867"/>
                  </a:lnTo>
                  <a:lnTo>
                    <a:pt x="842771" y="775461"/>
                  </a:lnTo>
                  <a:lnTo>
                    <a:pt x="842771" y="140461"/>
                  </a:lnTo>
                  <a:lnTo>
                    <a:pt x="835613" y="96056"/>
                  </a:lnTo>
                  <a:lnTo>
                    <a:pt x="815677" y="57497"/>
                  </a:lnTo>
                  <a:lnTo>
                    <a:pt x="785274" y="27094"/>
                  </a:lnTo>
                  <a:lnTo>
                    <a:pt x="746715" y="7158"/>
                  </a:lnTo>
                  <a:lnTo>
                    <a:pt x="70231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5960364" y="3747516"/>
              <a:ext cx="843280" cy="916305"/>
            </a:xfrm>
            <a:custGeom>
              <a:avLst/>
              <a:gdLst/>
              <a:ahLst/>
              <a:cxnLst/>
              <a:rect l="l" t="t" r="r" b="b"/>
              <a:pathLst>
                <a:path w="843279" h="916304">
                  <a:moveTo>
                    <a:pt x="702310" y="0"/>
                  </a:moveTo>
                  <a:lnTo>
                    <a:pt x="746715" y="7158"/>
                  </a:lnTo>
                  <a:lnTo>
                    <a:pt x="785274" y="27094"/>
                  </a:lnTo>
                  <a:lnTo>
                    <a:pt x="815677" y="57497"/>
                  </a:lnTo>
                  <a:lnTo>
                    <a:pt x="835613" y="96056"/>
                  </a:lnTo>
                  <a:lnTo>
                    <a:pt x="842771" y="140461"/>
                  </a:lnTo>
                  <a:lnTo>
                    <a:pt x="842771" y="775461"/>
                  </a:lnTo>
                  <a:lnTo>
                    <a:pt x="835613" y="819867"/>
                  </a:lnTo>
                  <a:lnTo>
                    <a:pt x="815677" y="858426"/>
                  </a:lnTo>
                  <a:lnTo>
                    <a:pt x="785274" y="888829"/>
                  </a:lnTo>
                  <a:lnTo>
                    <a:pt x="746715" y="908765"/>
                  </a:lnTo>
                  <a:lnTo>
                    <a:pt x="702310" y="915923"/>
                  </a:lnTo>
                  <a:lnTo>
                    <a:pt x="140462" y="915923"/>
                  </a:lnTo>
                  <a:lnTo>
                    <a:pt x="96056" y="908765"/>
                  </a:lnTo>
                  <a:lnTo>
                    <a:pt x="57497" y="888829"/>
                  </a:lnTo>
                  <a:lnTo>
                    <a:pt x="27094" y="858426"/>
                  </a:lnTo>
                  <a:lnTo>
                    <a:pt x="7158" y="819867"/>
                  </a:lnTo>
                  <a:lnTo>
                    <a:pt x="0" y="775461"/>
                  </a:lnTo>
                  <a:lnTo>
                    <a:pt x="0" y="140461"/>
                  </a:lnTo>
                  <a:lnTo>
                    <a:pt x="7158" y="96056"/>
                  </a:lnTo>
                  <a:lnTo>
                    <a:pt x="27094" y="57497"/>
                  </a:lnTo>
                  <a:lnTo>
                    <a:pt x="57497" y="27094"/>
                  </a:lnTo>
                  <a:lnTo>
                    <a:pt x="96056" y="7158"/>
                  </a:lnTo>
                  <a:lnTo>
                    <a:pt x="140462" y="0"/>
                  </a:lnTo>
                  <a:lnTo>
                    <a:pt x="702310" y="0"/>
                  </a:lnTo>
                  <a:close/>
                </a:path>
              </a:pathLst>
            </a:custGeom>
            <a:ln w="9525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/>
          <p:cNvSpPr txBox="1"/>
          <p:nvPr/>
        </p:nvSpPr>
        <p:spPr>
          <a:xfrm>
            <a:off x="6118097" y="3916171"/>
            <a:ext cx="52705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dirty="0" sz="1200" spc="-105">
                <a:solidFill>
                  <a:srgbClr val="FFFFFF"/>
                </a:solidFill>
                <a:latin typeface="Arial"/>
                <a:cs typeface="Arial"/>
              </a:rPr>
              <a:t>Display  </a:t>
            </a:r>
            <a:r>
              <a:rPr dirty="0" sz="1200" spc="-114">
                <a:solidFill>
                  <a:srgbClr val="FFFFFF"/>
                </a:solidFill>
                <a:latin typeface="Arial"/>
                <a:cs typeface="Arial"/>
              </a:rPr>
              <a:t>Prog</a:t>
            </a:r>
            <a:r>
              <a:rPr dirty="0" sz="1200" spc="-90">
                <a:solidFill>
                  <a:srgbClr val="FFFFFF"/>
                </a:solidFill>
                <a:latin typeface="Arial"/>
                <a:cs typeface="Arial"/>
              </a:rPr>
              <a:t>ress  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indicator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6888289" y="3595878"/>
            <a:ext cx="914400" cy="1288415"/>
            <a:chOff x="6888289" y="3595878"/>
            <a:chExt cx="914400" cy="1288415"/>
          </a:xfrm>
        </p:grpSpPr>
        <p:sp>
          <p:nvSpPr>
            <p:cNvPr id="75" name="object 75"/>
            <p:cNvSpPr/>
            <p:nvPr/>
          </p:nvSpPr>
          <p:spPr>
            <a:xfrm>
              <a:off x="7725918" y="3595878"/>
              <a:ext cx="76200" cy="1288415"/>
            </a:xfrm>
            <a:custGeom>
              <a:avLst/>
              <a:gdLst/>
              <a:ahLst/>
              <a:cxnLst/>
              <a:rect l="l" t="t" r="r" b="b"/>
              <a:pathLst>
                <a:path w="76200" h="1288414">
                  <a:moveTo>
                    <a:pt x="28575" y="1211707"/>
                  </a:moveTo>
                  <a:lnTo>
                    <a:pt x="0" y="1211707"/>
                  </a:lnTo>
                  <a:lnTo>
                    <a:pt x="38100" y="1287907"/>
                  </a:lnTo>
                  <a:lnTo>
                    <a:pt x="69850" y="1224407"/>
                  </a:lnTo>
                  <a:lnTo>
                    <a:pt x="28575" y="1224407"/>
                  </a:lnTo>
                  <a:lnTo>
                    <a:pt x="28575" y="1211707"/>
                  </a:lnTo>
                  <a:close/>
                </a:path>
                <a:path w="76200" h="1288414">
                  <a:moveTo>
                    <a:pt x="47625" y="0"/>
                  </a:moveTo>
                  <a:lnTo>
                    <a:pt x="28575" y="0"/>
                  </a:lnTo>
                  <a:lnTo>
                    <a:pt x="28575" y="1224407"/>
                  </a:lnTo>
                  <a:lnTo>
                    <a:pt x="47625" y="1224407"/>
                  </a:lnTo>
                  <a:lnTo>
                    <a:pt x="47625" y="0"/>
                  </a:lnTo>
                  <a:close/>
                </a:path>
                <a:path w="76200" h="1288414">
                  <a:moveTo>
                    <a:pt x="76200" y="1211707"/>
                  </a:moveTo>
                  <a:lnTo>
                    <a:pt x="47625" y="1211707"/>
                  </a:lnTo>
                  <a:lnTo>
                    <a:pt x="47625" y="1224407"/>
                  </a:lnTo>
                  <a:lnTo>
                    <a:pt x="69850" y="1224407"/>
                  </a:lnTo>
                  <a:lnTo>
                    <a:pt x="76200" y="1211707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6893052" y="3747516"/>
              <a:ext cx="748665" cy="914400"/>
            </a:xfrm>
            <a:custGeom>
              <a:avLst/>
              <a:gdLst/>
              <a:ahLst/>
              <a:cxnLst/>
              <a:rect l="l" t="t" r="r" b="b"/>
              <a:pathLst>
                <a:path w="748665" h="914400">
                  <a:moveTo>
                    <a:pt x="623570" y="0"/>
                  </a:moveTo>
                  <a:lnTo>
                    <a:pt x="124714" y="0"/>
                  </a:lnTo>
                  <a:lnTo>
                    <a:pt x="76188" y="9806"/>
                  </a:lnTo>
                  <a:lnTo>
                    <a:pt x="36544" y="36544"/>
                  </a:lnTo>
                  <a:lnTo>
                    <a:pt x="9806" y="76188"/>
                  </a:lnTo>
                  <a:lnTo>
                    <a:pt x="0" y="124713"/>
                  </a:lnTo>
                  <a:lnTo>
                    <a:pt x="0" y="789685"/>
                  </a:lnTo>
                  <a:lnTo>
                    <a:pt x="9806" y="838211"/>
                  </a:lnTo>
                  <a:lnTo>
                    <a:pt x="36544" y="877855"/>
                  </a:lnTo>
                  <a:lnTo>
                    <a:pt x="76188" y="904593"/>
                  </a:lnTo>
                  <a:lnTo>
                    <a:pt x="124714" y="914399"/>
                  </a:lnTo>
                  <a:lnTo>
                    <a:pt x="623570" y="914399"/>
                  </a:lnTo>
                  <a:lnTo>
                    <a:pt x="672095" y="904593"/>
                  </a:lnTo>
                  <a:lnTo>
                    <a:pt x="711739" y="877855"/>
                  </a:lnTo>
                  <a:lnTo>
                    <a:pt x="738477" y="838211"/>
                  </a:lnTo>
                  <a:lnTo>
                    <a:pt x="748283" y="789685"/>
                  </a:lnTo>
                  <a:lnTo>
                    <a:pt x="748283" y="124713"/>
                  </a:lnTo>
                  <a:lnTo>
                    <a:pt x="738477" y="76188"/>
                  </a:lnTo>
                  <a:lnTo>
                    <a:pt x="711739" y="36544"/>
                  </a:lnTo>
                  <a:lnTo>
                    <a:pt x="672095" y="9806"/>
                  </a:lnTo>
                  <a:lnTo>
                    <a:pt x="62357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6893052" y="3747516"/>
              <a:ext cx="748665" cy="914400"/>
            </a:xfrm>
            <a:custGeom>
              <a:avLst/>
              <a:gdLst/>
              <a:ahLst/>
              <a:cxnLst/>
              <a:rect l="l" t="t" r="r" b="b"/>
              <a:pathLst>
                <a:path w="748665" h="914400">
                  <a:moveTo>
                    <a:pt x="623570" y="0"/>
                  </a:moveTo>
                  <a:lnTo>
                    <a:pt x="672095" y="9806"/>
                  </a:lnTo>
                  <a:lnTo>
                    <a:pt x="711739" y="36544"/>
                  </a:lnTo>
                  <a:lnTo>
                    <a:pt x="738477" y="76188"/>
                  </a:lnTo>
                  <a:lnTo>
                    <a:pt x="748283" y="124713"/>
                  </a:lnTo>
                  <a:lnTo>
                    <a:pt x="748283" y="789685"/>
                  </a:lnTo>
                  <a:lnTo>
                    <a:pt x="738477" y="838211"/>
                  </a:lnTo>
                  <a:lnTo>
                    <a:pt x="711739" y="877855"/>
                  </a:lnTo>
                  <a:lnTo>
                    <a:pt x="672095" y="904593"/>
                  </a:lnTo>
                  <a:lnTo>
                    <a:pt x="623570" y="914399"/>
                  </a:lnTo>
                  <a:lnTo>
                    <a:pt x="124714" y="914399"/>
                  </a:lnTo>
                  <a:lnTo>
                    <a:pt x="76188" y="904593"/>
                  </a:lnTo>
                  <a:lnTo>
                    <a:pt x="36544" y="877855"/>
                  </a:lnTo>
                  <a:lnTo>
                    <a:pt x="9806" y="838211"/>
                  </a:lnTo>
                  <a:lnTo>
                    <a:pt x="0" y="789685"/>
                  </a:lnTo>
                  <a:lnTo>
                    <a:pt x="0" y="124713"/>
                  </a:lnTo>
                  <a:lnTo>
                    <a:pt x="9806" y="76188"/>
                  </a:lnTo>
                  <a:lnTo>
                    <a:pt x="36544" y="36544"/>
                  </a:lnTo>
                  <a:lnTo>
                    <a:pt x="76188" y="9806"/>
                  </a:lnTo>
                  <a:lnTo>
                    <a:pt x="124714" y="0"/>
                  </a:lnTo>
                  <a:lnTo>
                    <a:pt x="623570" y="0"/>
                  </a:lnTo>
                  <a:close/>
                </a:path>
              </a:pathLst>
            </a:custGeom>
            <a:ln w="9524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8" name="object 78"/>
          <p:cNvSpPr txBox="1"/>
          <p:nvPr/>
        </p:nvSpPr>
        <p:spPr>
          <a:xfrm>
            <a:off x="7068057" y="4006977"/>
            <a:ext cx="4349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0005" marR="5080" indent="-27940">
              <a:lnSpc>
                <a:spcPct val="100000"/>
              </a:lnSpc>
              <a:spcBef>
                <a:spcPts val="100"/>
              </a:spcBef>
            </a:pPr>
            <a:r>
              <a:rPr dirty="0" sz="1200" spc="-16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200" spc="-5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200" spc="-11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200" spc="-12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200" spc="-85">
                <a:solidFill>
                  <a:srgbClr val="FFFFFF"/>
                </a:solidFill>
                <a:latin typeface="Arial"/>
                <a:cs typeface="Arial"/>
              </a:rPr>
              <a:t>lay  </a:t>
            </a:r>
            <a:r>
              <a:rPr dirty="0" sz="1200" spc="-105">
                <a:solidFill>
                  <a:srgbClr val="FFFFFF"/>
                </a:solidFill>
                <a:latin typeface="Arial"/>
                <a:cs typeface="Arial"/>
              </a:rPr>
              <a:t>Result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7060501" y="4883658"/>
            <a:ext cx="725170" cy="1288415"/>
            <a:chOff x="7060501" y="4883658"/>
            <a:chExt cx="725170" cy="1288415"/>
          </a:xfrm>
        </p:grpSpPr>
        <p:sp>
          <p:nvSpPr>
            <p:cNvPr id="80" name="object 80"/>
            <p:cNvSpPr/>
            <p:nvPr/>
          </p:nvSpPr>
          <p:spPr>
            <a:xfrm>
              <a:off x="7709154" y="4883658"/>
              <a:ext cx="76200" cy="1288415"/>
            </a:xfrm>
            <a:custGeom>
              <a:avLst/>
              <a:gdLst/>
              <a:ahLst/>
              <a:cxnLst/>
              <a:rect l="l" t="t" r="r" b="b"/>
              <a:pathLst>
                <a:path w="76200" h="1288414">
                  <a:moveTo>
                    <a:pt x="28575" y="1211656"/>
                  </a:moveTo>
                  <a:lnTo>
                    <a:pt x="0" y="1211656"/>
                  </a:lnTo>
                  <a:lnTo>
                    <a:pt x="38100" y="1287856"/>
                  </a:lnTo>
                  <a:lnTo>
                    <a:pt x="69850" y="1224356"/>
                  </a:lnTo>
                  <a:lnTo>
                    <a:pt x="28575" y="1224356"/>
                  </a:lnTo>
                  <a:lnTo>
                    <a:pt x="28575" y="1211656"/>
                  </a:lnTo>
                  <a:close/>
                </a:path>
                <a:path w="76200" h="1288414">
                  <a:moveTo>
                    <a:pt x="47625" y="0"/>
                  </a:moveTo>
                  <a:lnTo>
                    <a:pt x="28575" y="0"/>
                  </a:lnTo>
                  <a:lnTo>
                    <a:pt x="28575" y="1224356"/>
                  </a:lnTo>
                  <a:lnTo>
                    <a:pt x="47625" y="1224356"/>
                  </a:lnTo>
                  <a:lnTo>
                    <a:pt x="47625" y="0"/>
                  </a:lnTo>
                  <a:close/>
                </a:path>
                <a:path w="76200" h="1288414">
                  <a:moveTo>
                    <a:pt x="76200" y="1211656"/>
                  </a:moveTo>
                  <a:lnTo>
                    <a:pt x="47625" y="1211656"/>
                  </a:lnTo>
                  <a:lnTo>
                    <a:pt x="47625" y="1224356"/>
                  </a:lnTo>
                  <a:lnTo>
                    <a:pt x="69850" y="1224356"/>
                  </a:lnTo>
                  <a:lnTo>
                    <a:pt x="76200" y="1211656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7065264" y="5170932"/>
              <a:ext cx="645160" cy="688975"/>
            </a:xfrm>
            <a:custGeom>
              <a:avLst/>
              <a:gdLst/>
              <a:ahLst/>
              <a:cxnLst/>
              <a:rect l="l" t="t" r="r" b="b"/>
              <a:pathLst>
                <a:path w="645159" h="688975">
                  <a:moveTo>
                    <a:pt x="537209" y="0"/>
                  </a:moveTo>
                  <a:lnTo>
                    <a:pt x="107441" y="0"/>
                  </a:lnTo>
                  <a:lnTo>
                    <a:pt x="65633" y="8447"/>
                  </a:lnTo>
                  <a:lnTo>
                    <a:pt x="31480" y="31480"/>
                  </a:lnTo>
                  <a:lnTo>
                    <a:pt x="8447" y="65633"/>
                  </a:lnTo>
                  <a:lnTo>
                    <a:pt x="0" y="107442"/>
                  </a:lnTo>
                  <a:lnTo>
                    <a:pt x="0" y="581406"/>
                  </a:lnTo>
                  <a:lnTo>
                    <a:pt x="8447" y="623225"/>
                  </a:lnTo>
                  <a:lnTo>
                    <a:pt x="31480" y="657377"/>
                  </a:lnTo>
                  <a:lnTo>
                    <a:pt x="65633" y="680404"/>
                  </a:lnTo>
                  <a:lnTo>
                    <a:pt x="107441" y="688848"/>
                  </a:lnTo>
                  <a:lnTo>
                    <a:pt x="537209" y="688848"/>
                  </a:lnTo>
                  <a:lnTo>
                    <a:pt x="579018" y="680404"/>
                  </a:lnTo>
                  <a:lnTo>
                    <a:pt x="613171" y="657377"/>
                  </a:lnTo>
                  <a:lnTo>
                    <a:pt x="636204" y="623225"/>
                  </a:lnTo>
                  <a:lnTo>
                    <a:pt x="644651" y="581406"/>
                  </a:lnTo>
                  <a:lnTo>
                    <a:pt x="644651" y="107442"/>
                  </a:lnTo>
                  <a:lnTo>
                    <a:pt x="636204" y="65633"/>
                  </a:lnTo>
                  <a:lnTo>
                    <a:pt x="613171" y="31480"/>
                  </a:lnTo>
                  <a:lnTo>
                    <a:pt x="579018" y="8447"/>
                  </a:lnTo>
                  <a:lnTo>
                    <a:pt x="53720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7065264" y="5170932"/>
              <a:ext cx="645160" cy="688975"/>
            </a:xfrm>
            <a:custGeom>
              <a:avLst/>
              <a:gdLst/>
              <a:ahLst/>
              <a:cxnLst/>
              <a:rect l="l" t="t" r="r" b="b"/>
              <a:pathLst>
                <a:path w="645159" h="688975">
                  <a:moveTo>
                    <a:pt x="537209" y="0"/>
                  </a:moveTo>
                  <a:lnTo>
                    <a:pt x="579018" y="8447"/>
                  </a:lnTo>
                  <a:lnTo>
                    <a:pt x="613171" y="31480"/>
                  </a:lnTo>
                  <a:lnTo>
                    <a:pt x="636204" y="65633"/>
                  </a:lnTo>
                  <a:lnTo>
                    <a:pt x="644651" y="107442"/>
                  </a:lnTo>
                  <a:lnTo>
                    <a:pt x="644651" y="581406"/>
                  </a:lnTo>
                  <a:lnTo>
                    <a:pt x="636204" y="623225"/>
                  </a:lnTo>
                  <a:lnTo>
                    <a:pt x="613171" y="657377"/>
                  </a:lnTo>
                  <a:lnTo>
                    <a:pt x="579018" y="680404"/>
                  </a:lnTo>
                  <a:lnTo>
                    <a:pt x="537209" y="688848"/>
                  </a:lnTo>
                  <a:lnTo>
                    <a:pt x="107441" y="688848"/>
                  </a:lnTo>
                  <a:lnTo>
                    <a:pt x="65633" y="680404"/>
                  </a:lnTo>
                  <a:lnTo>
                    <a:pt x="31480" y="657377"/>
                  </a:lnTo>
                  <a:lnTo>
                    <a:pt x="8447" y="623225"/>
                  </a:lnTo>
                  <a:lnTo>
                    <a:pt x="0" y="581406"/>
                  </a:lnTo>
                  <a:lnTo>
                    <a:pt x="0" y="107442"/>
                  </a:lnTo>
                  <a:lnTo>
                    <a:pt x="8447" y="65633"/>
                  </a:lnTo>
                  <a:lnTo>
                    <a:pt x="31480" y="31480"/>
                  </a:lnTo>
                  <a:lnTo>
                    <a:pt x="65633" y="8447"/>
                  </a:lnTo>
                  <a:lnTo>
                    <a:pt x="107441" y="0"/>
                  </a:lnTo>
                  <a:lnTo>
                    <a:pt x="537209" y="0"/>
                  </a:lnTo>
                  <a:close/>
                </a:path>
              </a:pathLst>
            </a:custGeom>
            <a:ln w="9525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/>
          <p:cNvSpPr txBox="1"/>
          <p:nvPr/>
        </p:nvSpPr>
        <p:spPr>
          <a:xfrm>
            <a:off x="7177278" y="5332603"/>
            <a:ext cx="42164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 marR="5080" indent="-38100">
              <a:lnSpc>
                <a:spcPct val="100000"/>
              </a:lnSpc>
              <a:spcBef>
                <a:spcPts val="100"/>
              </a:spcBef>
            </a:pPr>
            <a:r>
              <a:rPr dirty="0" sz="1100" spc="-155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100" spc="-114">
                <a:solidFill>
                  <a:srgbClr val="FFFFFF"/>
                </a:solidFill>
                <a:latin typeface="Arial"/>
                <a:cs typeface="Arial"/>
              </a:rPr>
              <a:t>hoo</a:t>
            </a:r>
            <a:r>
              <a:rPr dirty="0" sz="1100" spc="-80">
                <a:solidFill>
                  <a:srgbClr val="FFFFFF"/>
                </a:solidFill>
                <a:latin typeface="Arial"/>
                <a:cs typeface="Arial"/>
              </a:rPr>
              <a:t>se  </a:t>
            </a:r>
            <a:r>
              <a:rPr dirty="0" sz="1100" spc="-95">
                <a:solidFill>
                  <a:srgbClr val="FFFFFF"/>
                </a:solidFill>
                <a:latin typeface="Arial"/>
                <a:cs typeface="Arial"/>
              </a:rPr>
              <a:t>Action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7792021" y="4871465"/>
            <a:ext cx="810260" cy="1288415"/>
            <a:chOff x="7792021" y="4871465"/>
            <a:chExt cx="810260" cy="1288415"/>
          </a:xfrm>
        </p:grpSpPr>
        <p:sp>
          <p:nvSpPr>
            <p:cNvPr id="85" name="object 85"/>
            <p:cNvSpPr/>
            <p:nvPr/>
          </p:nvSpPr>
          <p:spPr>
            <a:xfrm>
              <a:off x="8526017" y="4871465"/>
              <a:ext cx="76200" cy="1288415"/>
            </a:xfrm>
            <a:custGeom>
              <a:avLst/>
              <a:gdLst/>
              <a:ahLst/>
              <a:cxnLst/>
              <a:rect l="l" t="t" r="r" b="b"/>
              <a:pathLst>
                <a:path w="76200" h="1288414">
                  <a:moveTo>
                    <a:pt x="28575" y="1211656"/>
                  </a:moveTo>
                  <a:lnTo>
                    <a:pt x="0" y="1211656"/>
                  </a:lnTo>
                  <a:lnTo>
                    <a:pt x="38100" y="1287856"/>
                  </a:lnTo>
                  <a:lnTo>
                    <a:pt x="69850" y="1224356"/>
                  </a:lnTo>
                  <a:lnTo>
                    <a:pt x="28575" y="1224356"/>
                  </a:lnTo>
                  <a:lnTo>
                    <a:pt x="28575" y="1211656"/>
                  </a:lnTo>
                  <a:close/>
                </a:path>
                <a:path w="76200" h="1288414">
                  <a:moveTo>
                    <a:pt x="47625" y="0"/>
                  </a:moveTo>
                  <a:lnTo>
                    <a:pt x="28575" y="0"/>
                  </a:lnTo>
                  <a:lnTo>
                    <a:pt x="28575" y="1224356"/>
                  </a:lnTo>
                  <a:lnTo>
                    <a:pt x="47625" y="1224356"/>
                  </a:lnTo>
                  <a:lnTo>
                    <a:pt x="47625" y="0"/>
                  </a:lnTo>
                  <a:close/>
                </a:path>
                <a:path w="76200" h="1288414">
                  <a:moveTo>
                    <a:pt x="76200" y="1211656"/>
                  </a:moveTo>
                  <a:lnTo>
                    <a:pt x="47625" y="1211656"/>
                  </a:lnTo>
                  <a:lnTo>
                    <a:pt x="47625" y="1224356"/>
                  </a:lnTo>
                  <a:lnTo>
                    <a:pt x="69850" y="1224356"/>
                  </a:lnTo>
                  <a:lnTo>
                    <a:pt x="76200" y="1211656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7796783" y="5158739"/>
              <a:ext cx="730250" cy="688975"/>
            </a:xfrm>
            <a:custGeom>
              <a:avLst/>
              <a:gdLst/>
              <a:ahLst/>
              <a:cxnLst/>
              <a:rect l="l" t="t" r="r" b="b"/>
              <a:pathLst>
                <a:path w="730250" h="688975">
                  <a:moveTo>
                    <a:pt x="615188" y="0"/>
                  </a:moveTo>
                  <a:lnTo>
                    <a:pt x="114808" y="0"/>
                  </a:lnTo>
                  <a:lnTo>
                    <a:pt x="70133" y="9026"/>
                  </a:lnTo>
                  <a:lnTo>
                    <a:pt x="33639" y="33639"/>
                  </a:lnTo>
                  <a:lnTo>
                    <a:pt x="9026" y="70133"/>
                  </a:lnTo>
                  <a:lnTo>
                    <a:pt x="0" y="114808"/>
                  </a:lnTo>
                  <a:lnTo>
                    <a:pt x="0" y="574040"/>
                  </a:lnTo>
                  <a:lnTo>
                    <a:pt x="9026" y="618730"/>
                  </a:lnTo>
                  <a:lnTo>
                    <a:pt x="33639" y="655223"/>
                  </a:lnTo>
                  <a:lnTo>
                    <a:pt x="70133" y="679826"/>
                  </a:lnTo>
                  <a:lnTo>
                    <a:pt x="114808" y="688848"/>
                  </a:lnTo>
                  <a:lnTo>
                    <a:pt x="615188" y="688848"/>
                  </a:lnTo>
                  <a:lnTo>
                    <a:pt x="659862" y="679826"/>
                  </a:lnTo>
                  <a:lnTo>
                    <a:pt x="696356" y="655223"/>
                  </a:lnTo>
                  <a:lnTo>
                    <a:pt x="720969" y="618730"/>
                  </a:lnTo>
                  <a:lnTo>
                    <a:pt x="729996" y="574040"/>
                  </a:lnTo>
                  <a:lnTo>
                    <a:pt x="729996" y="114808"/>
                  </a:lnTo>
                  <a:lnTo>
                    <a:pt x="720969" y="70133"/>
                  </a:lnTo>
                  <a:lnTo>
                    <a:pt x="696356" y="33639"/>
                  </a:lnTo>
                  <a:lnTo>
                    <a:pt x="659862" y="9026"/>
                  </a:lnTo>
                  <a:lnTo>
                    <a:pt x="61518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7796783" y="5158739"/>
              <a:ext cx="730250" cy="688975"/>
            </a:xfrm>
            <a:custGeom>
              <a:avLst/>
              <a:gdLst/>
              <a:ahLst/>
              <a:cxnLst/>
              <a:rect l="l" t="t" r="r" b="b"/>
              <a:pathLst>
                <a:path w="730250" h="688975">
                  <a:moveTo>
                    <a:pt x="615188" y="0"/>
                  </a:moveTo>
                  <a:lnTo>
                    <a:pt x="659862" y="9026"/>
                  </a:lnTo>
                  <a:lnTo>
                    <a:pt x="696356" y="33639"/>
                  </a:lnTo>
                  <a:lnTo>
                    <a:pt x="720969" y="70133"/>
                  </a:lnTo>
                  <a:lnTo>
                    <a:pt x="729996" y="114808"/>
                  </a:lnTo>
                  <a:lnTo>
                    <a:pt x="729996" y="574040"/>
                  </a:lnTo>
                  <a:lnTo>
                    <a:pt x="720969" y="618730"/>
                  </a:lnTo>
                  <a:lnTo>
                    <a:pt x="696356" y="655223"/>
                  </a:lnTo>
                  <a:lnTo>
                    <a:pt x="659862" y="679826"/>
                  </a:lnTo>
                  <a:lnTo>
                    <a:pt x="615188" y="688848"/>
                  </a:lnTo>
                  <a:lnTo>
                    <a:pt x="114808" y="688848"/>
                  </a:lnTo>
                  <a:lnTo>
                    <a:pt x="70133" y="679826"/>
                  </a:lnTo>
                  <a:lnTo>
                    <a:pt x="33639" y="655223"/>
                  </a:lnTo>
                  <a:lnTo>
                    <a:pt x="9026" y="618730"/>
                  </a:lnTo>
                  <a:lnTo>
                    <a:pt x="0" y="574040"/>
                  </a:lnTo>
                  <a:lnTo>
                    <a:pt x="0" y="114808"/>
                  </a:lnTo>
                  <a:lnTo>
                    <a:pt x="9026" y="70133"/>
                  </a:lnTo>
                  <a:lnTo>
                    <a:pt x="33639" y="33639"/>
                  </a:lnTo>
                  <a:lnTo>
                    <a:pt x="70133" y="9026"/>
                  </a:lnTo>
                  <a:lnTo>
                    <a:pt x="114808" y="0"/>
                  </a:lnTo>
                  <a:lnTo>
                    <a:pt x="615188" y="0"/>
                  </a:lnTo>
                  <a:close/>
                </a:path>
              </a:pathLst>
            </a:custGeom>
            <a:ln w="9524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8" name="object 88"/>
          <p:cNvSpPr txBox="1"/>
          <p:nvPr/>
        </p:nvSpPr>
        <p:spPr>
          <a:xfrm>
            <a:off x="7928229" y="5306059"/>
            <a:ext cx="4711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7310" marR="5080" indent="-55244">
              <a:lnSpc>
                <a:spcPct val="100000"/>
              </a:lnSpc>
              <a:spcBef>
                <a:spcPts val="100"/>
              </a:spcBef>
            </a:pP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erform  </a:t>
            </a:r>
            <a:r>
              <a:rPr dirty="0" sz="1200" spc="-100">
                <a:solidFill>
                  <a:srgbClr val="FFFFFF"/>
                </a:solidFill>
                <a:latin typeface="Arial"/>
                <a:cs typeface="Arial"/>
              </a:rPr>
              <a:t>action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8592121" y="4857750"/>
            <a:ext cx="839469" cy="1288415"/>
            <a:chOff x="8592121" y="4857750"/>
            <a:chExt cx="839469" cy="1288415"/>
          </a:xfrm>
        </p:grpSpPr>
        <p:sp>
          <p:nvSpPr>
            <p:cNvPr id="90" name="object 90"/>
            <p:cNvSpPr/>
            <p:nvPr/>
          </p:nvSpPr>
          <p:spPr>
            <a:xfrm>
              <a:off x="9355073" y="4857750"/>
              <a:ext cx="76200" cy="1288415"/>
            </a:xfrm>
            <a:custGeom>
              <a:avLst/>
              <a:gdLst/>
              <a:ahLst/>
              <a:cxnLst/>
              <a:rect l="l" t="t" r="r" b="b"/>
              <a:pathLst>
                <a:path w="76200" h="1288414">
                  <a:moveTo>
                    <a:pt x="47625" y="63500"/>
                  </a:moveTo>
                  <a:lnTo>
                    <a:pt x="28575" y="63500"/>
                  </a:lnTo>
                  <a:lnTo>
                    <a:pt x="28575" y="1287856"/>
                  </a:lnTo>
                  <a:lnTo>
                    <a:pt x="47625" y="1287856"/>
                  </a:lnTo>
                  <a:lnTo>
                    <a:pt x="47625" y="63500"/>
                  </a:lnTo>
                  <a:close/>
                </a:path>
                <a:path w="76200" h="1288414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288414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8596883" y="5125211"/>
              <a:ext cx="748665" cy="716280"/>
            </a:xfrm>
            <a:custGeom>
              <a:avLst/>
              <a:gdLst/>
              <a:ahLst/>
              <a:cxnLst/>
              <a:rect l="l" t="t" r="r" b="b"/>
              <a:pathLst>
                <a:path w="748665" h="716279">
                  <a:moveTo>
                    <a:pt x="628904" y="0"/>
                  </a:moveTo>
                  <a:lnTo>
                    <a:pt x="119380" y="0"/>
                  </a:lnTo>
                  <a:lnTo>
                    <a:pt x="72919" y="9384"/>
                  </a:lnTo>
                  <a:lnTo>
                    <a:pt x="34972" y="34972"/>
                  </a:lnTo>
                  <a:lnTo>
                    <a:pt x="9384" y="72919"/>
                  </a:lnTo>
                  <a:lnTo>
                    <a:pt x="0" y="119379"/>
                  </a:lnTo>
                  <a:lnTo>
                    <a:pt x="0" y="596900"/>
                  </a:lnTo>
                  <a:lnTo>
                    <a:pt x="9384" y="643365"/>
                  </a:lnTo>
                  <a:lnTo>
                    <a:pt x="34972" y="681312"/>
                  </a:lnTo>
                  <a:lnTo>
                    <a:pt x="72919" y="706897"/>
                  </a:lnTo>
                  <a:lnTo>
                    <a:pt x="119380" y="716279"/>
                  </a:lnTo>
                  <a:lnTo>
                    <a:pt x="628904" y="716279"/>
                  </a:lnTo>
                  <a:lnTo>
                    <a:pt x="675364" y="706897"/>
                  </a:lnTo>
                  <a:lnTo>
                    <a:pt x="713311" y="681312"/>
                  </a:lnTo>
                  <a:lnTo>
                    <a:pt x="738899" y="643365"/>
                  </a:lnTo>
                  <a:lnTo>
                    <a:pt x="748284" y="596900"/>
                  </a:lnTo>
                  <a:lnTo>
                    <a:pt x="748284" y="119379"/>
                  </a:lnTo>
                  <a:lnTo>
                    <a:pt x="738899" y="72919"/>
                  </a:lnTo>
                  <a:lnTo>
                    <a:pt x="713311" y="34972"/>
                  </a:lnTo>
                  <a:lnTo>
                    <a:pt x="675364" y="9384"/>
                  </a:lnTo>
                  <a:lnTo>
                    <a:pt x="62890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8596883" y="5125211"/>
              <a:ext cx="748665" cy="716280"/>
            </a:xfrm>
            <a:custGeom>
              <a:avLst/>
              <a:gdLst/>
              <a:ahLst/>
              <a:cxnLst/>
              <a:rect l="l" t="t" r="r" b="b"/>
              <a:pathLst>
                <a:path w="748665" h="716279">
                  <a:moveTo>
                    <a:pt x="628904" y="0"/>
                  </a:moveTo>
                  <a:lnTo>
                    <a:pt x="675364" y="9384"/>
                  </a:lnTo>
                  <a:lnTo>
                    <a:pt x="713311" y="34972"/>
                  </a:lnTo>
                  <a:lnTo>
                    <a:pt x="738899" y="72919"/>
                  </a:lnTo>
                  <a:lnTo>
                    <a:pt x="748284" y="119379"/>
                  </a:lnTo>
                  <a:lnTo>
                    <a:pt x="748284" y="596900"/>
                  </a:lnTo>
                  <a:lnTo>
                    <a:pt x="738899" y="643365"/>
                  </a:lnTo>
                  <a:lnTo>
                    <a:pt x="713311" y="681312"/>
                  </a:lnTo>
                  <a:lnTo>
                    <a:pt x="675364" y="706897"/>
                  </a:lnTo>
                  <a:lnTo>
                    <a:pt x="628904" y="716279"/>
                  </a:lnTo>
                  <a:lnTo>
                    <a:pt x="119380" y="716279"/>
                  </a:lnTo>
                  <a:lnTo>
                    <a:pt x="72919" y="706897"/>
                  </a:lnTo>
                  <a:lnTo>
                    <a:pt x="34972" y="681312"/>
                  </a:lnTo>
                  <a:lnTo>
                    <a:pt x="9384" y="643365"/>
                  </a:lnTo>
                  <a:lnTo>
                    <a:pt x="0" y="596900"/>
                  </a:lnTo>
                  <a:lnTo>
                    <a:pt x="0" y="119379"/>
                  </a:lnTo>
                  <a:lnTo>
                    <a:pt x="9384" y="72919"/>
                  </a:lnTo>
                  <a:lnTo>
                    <a:pt x="34972" y="34972"/>
                  </a:lnTo>
                  <a:lnTo>
                    <a:pt x="72919" y="9384"/>
                  </a:lnTo>
                  <a:lnTo>
                    <a:pt x="119380" y="0"/>
                  </a:lnTo>
                  <a:lnTo>
                    <a:pt x="628904" y="0"/>
                  </a:lnTo>
                  <a:close/>
                </a:path>
              </a:pathLst>
            </a:custGeom>
            <a:ln w="9525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3" name="object 93"/>
          <p:cNvSpPr txBox="1"/>
          <p:nvPr/>
        </p:nvSpPr>
        <p:spPr>
          <a:xfrm>
            <a:off x="8734425" y="5202428"/>
            <a:ext cx="45656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78740">
              <a:lnSpc>
                <a:spcPct val="100000"/>
              </a:lnSpc>
              <a:spcBef>
                <a:spcPts val="100"/>
              </a:spcBef>
            </a:pPr>
            <a:r>
              <a:rPr dirty="0" sz="1200" spc="-100">
                <a:solidFill>
                  <a:srgbClr val="FFFFFF"/>
                </a:solidFill>
                <a:latin typeface="Arial"/>
                <a:cs typeface="Arial"/>
              </a:rPr>
              <a:t>Click  </a:t>
            </a:r>
            <a:r>
              <a:rPr dirty="0" sz="1200" spc="-120">
                <a:solidFill>
                  <a:srgbClr val="FFFFFF"/>
                </a:solidFill>
                <a:latin typeface="Arial"/>
                <a:cs typeface="Arial"/>
              </a:rPr>
              <a:t>“View  </a:t>
            </a:r>
            <a:r>
              <a:rPr dirty="0" sz="1200" spc="-16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200" spc="-5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200" spc="-90">
                <a:solidFill>
                  <a:srgbClr val="FFFFFF"/>
                </a:solidFill>
                <a:latin typeface="Arial"/>
                <a:cs typeface="Arial"/>
              </a:rPr>
              <a:t>st</a:t>
            </a:r>
            <a:r>
              <a:rPr dirty="0" sz="1200" spc="-11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200" spc="-85">
                <a:solidFill>
                  <a:srgbClr val="FFFFFF"/>
                </a:solidFill>
                <a:latin typeface="Arial"/>
                <a:cs typeface="Arial"/>
              </a:rPr>
              <a:t>ry”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8691181" y="3565397"/>
            <a:ext cx="916940" cy="1288415"/>
            <a:chOff x="8691181" y="3565397"/>
            <a:chExt cx="916940" cy="1288415"/>
          </a:xfrm>
        </p:grpSpPr>
        <p:sp>
          <p:nvSpPr>
            <p:cNvPr id="95" name="object 95"/>
            <p:cNvSpPr/>
            <p:nvPr/>
          </p:nvSpPr>
          <p:spPr>
            <a:xfrm>
              <a:off x="9531857" y="3565397"/>
              <a:ext cx="76200" cy="1288415"/>
            </a:xfrm>
            <a:custGeom>
              <a:avLst/>
              <a:gdLst/>
              <a:ahLst/>
              <a:cxnLst/>
              <a:rect l="l" t="t" r="r" b="b"/>
              <a:pathLst>
                <a:path w="76200" h="1288414">
                  <a:moveTo>
                    <a:pt x="47625" y="63500"/>
                  </a:moveTo>
                  <a:lnTo>
                    <a:pt x="28575" y="63500"/>
                  </a:lnTo>
                  <a:lnTo>
                    <a:pt x="28575" y="1287907"/>
                  </a:lnTo>
                  <a:lnTo>
                    <a:pt x="47625" y="1287907"/>
                  </a:lnTo>
                  <a:lnTo>
                    <a:pt x="47625" y="63500"/>
                  </a:lnTo>
                  <a:close/>
                </a:path>
                <a:path w="76200" h="1288414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288414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8695943" y="3747515"/>
              <a:ext cx="805180" cy="911860"/>
            </a:xfrm>
            <a:custGeom>
              <a:avLst/>
              <a:gdLst/>
              <a:ahLst/>
              <a:cxnLst/>
              <a:rect l="l" t="t" r="r" b="b"/>
              <a:pathLst>
                <a:path w="805179" h="911860">
                  <a:moveTo>
                    <a:pt x="670559" y="0"/>
                  </a:moveTo>
                  <a:lnTo>
                    <a:pt x="134111" y="0"/>
                  </a:lnTo>
                  <a:lnTo>
                    <a:pt x="91732" y="6839"/>
                  </a:lnTo>
                  <a:lnTo>
                    <a:pt x="54918" y="25883"/>
                  </a:lnTo>
                  <a:lnTo>
                    <a:pt x="25883" y="54918"/>
                  </a:lnTo>
                  <a:lnTo>
                    <a:pt x="6839" y="91732"/>
                  </a:lnTo>
                  <a:lnTo>
                    <a:pt x="0" y="134111"/>
                  </a:lnTo>
                  <a:lnTo>
                    <a:pt x="0" y="777239"/>
                  </a:lnTo>
                  <a:lnTo>
                    <a:pt x="6839" y="819619"/>
                  </a:lnTo>
                  <a:lnTo>
                    <a:pt x="25883" y="856433"/>
                  </a:lnTo>
                  <a:lnTo>
                    <a:pt x="54918" y="885468"/>
                  </a:lnTo>
                  <a:lnTo>
                    <a:pt x="91732" y="904512"/>
                  </a:lnTo>
                  <a:lnTo>
                    <a:pt x="134111" y="911351"/>
                  </a:lnTo>
                  <a:lnTo>
                    <a:pt x="670559" y="911351"/>
                  </a:lnTo>
                  <a:lnTo>
                    <a:pt x="712939" y="904512"/>
                  </a:lnTo>
                  <a:lnTo>
                    <a:pt x="749753" y="885468"/>
                  </a:lnTo>
                  <a:lnTo>
                    <a:pt x="778788" y="856433"/>
                  </a:lnTo>
                  <a:lnTo>
                    <a:pt x="797832" y="819619"/>
                  </a:lnTo>
                  <a:lnTo>
                    <a:pt x="804672" y="777239"/>
                  </a:lnTo>
                  <a:lnTo>
                    <a:pt x="804672" y="134111"/>
                  </a:lnTo>
                  <a:lnTo>
                    <a:pt x="797832" y="91732"/>
                  </a:lnTo>
                  <a:lnTo>
                    <a:pt x="778788" y="54918"/>
                  </a:lnTo>
                  <a:lnTo>
                    <a:pt x="749753" y="25883"/>
                  </a:lnTo>
                  <a:lnTo>
                    <a:pt x="712939" y="6839"/>
                  </a:lnTo>
                  <a:lnTo>
                    <a:pt x="67055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8695943" y="3747515"/>
              <a:ext cx="805180" cy="911860"/>
            </a:xfrm>
            <a:custGeom>
              <a:avLst/>
              <a:gdLst/>
              <a:ahLst/>
              <a:cxnLst/>
              <a:rect l="l" t="t" r="r" b="b"/>
              <a:pathLst>
                <a:path w="805179" h="911860">
                  <a:moveTo>
                    <a:pt x="670559" y="0"/>
                  </a:moveTo>
                  <a:lnTo>
                    <a:pt x="712939" y="6839"/>
                  </a:lnTo>
                  <a:lnTo>
                    <a:pt x="749753" y="25883"/>
                  </a:lnTo>
                  <a:lnTo>
                    <a:pt x="778788" y="54918"/>
                  </a:lnTo>
                  <a:lnTo>
                    <a:pt x="797832" y="91732"/>
                  </a:lnTo>
                  <a:lnTo>
                    <a:pt x="804672" y="134111"/>
                  </a:lnTo>
                  <a:lnTo>
                    <a:pt x="804672" y="777239"/>
                  </a:lnTo>
                  <a:lnTo>
                    <a:pt x="797832" y="819619"/>
                  </a:lnTo>
                  <a:lnTo>
                    <a:pt x="778788" y="856433"/>
                  </a:lnTo>
                  <a:lnTo>
                    <a:pt x="749753" y="885468"/>
                  </a:lnTo>
                  <a:lnTo>
                    <a:pt x="712939" y="904512"/>
                  </a:lnTo>
                  <a:lnTo>
                    <a:pt x="670559" y="911351"/>
                  </a:lnTo>
                  <a:lnTo>
                    <a:pt x="134111" y="911351"/>
                  </a:lnTo>
                  <a:lnTo>
                    <a:pt x="91732" y="904512"/>
                  </a:lnTo>
                  <a:lnTo>
                    <a:pt x="54918" y="885468"/>
                  </a:lnTo>
                  <a:lnTo>
                    <a:pt x="25883" y="856433"/>
                  </a:lnTo>
                  <a:lnTo>
                    <a:pt x="6839" y="819619"/>
                  </a:lnTo>
                  <a:lnTo>
                    <a:pt x="0" y="777239"/>
                  </a:lnTo>
                  <a:lnTo>
                    <a:pt x="0" y="134111"/>
                  </a:lnTo>
                  <a:lnTo>
                    <a:pt x="6839" y="91732"/>
                  </a:lnTo>
                  <a:lnTo>
                    <a:pt x="25883" y="54918"/>
                  </a:lnTo>
                  <a:lnTo>
                    <a:pt x="54918" y="25883"/>
                  </a:lnTo>
                  <a:lnTo>
                    <a:pt x="91732" y="6839"/>
                  </a:lnTo>
                  <a:lnTo>
                    <a:pt x="134111" y="0"/>
                  </a:lnTo>
                  <a:lnTo>
                    <a:pt x="670559" y="0"/>
                  </a:lnTo>
                  <a:close/>
                </a:path>
              </a:pathLst>
            </a:custGeom>
            <a:ln w="9525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8" name="object 98"/>
          <p:cNvSpPr txBox="1"/>
          <p:nvPr/>
        </p:nvSpPr>
        <p:spPr>
          <a:xfrm>
            <a:off x="8881109" y="4005453"/>
            <a:ext cx="4349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860" marR="5080" indent="-10795">
              <a:lnSpc>
                <a:spcPct val="100000"/>
              </a:lnSpc>
              <a:spcBef>
                <a:spcPts val="100"/>
              </a:spcBef>
            </a:pPr>
            <a:r>
              <a:rPr dirty="0" sz="1200" spc="-16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200" spc="-5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200" spc="-114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200" spc="-12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200" spc="-85">
                <a:solidFill>
                  <a:srgbClr val="FFFFFF"/>
                </a:solidFill>
                <a:latin typeface="Arial"/>
                <a:cs typeface="Arial"/>
              </a:rPr>
              <a:t>lay  </a:t>
            </a:r>
            <a:r>
              <a:rPr dirty="0" sz="1200" spc="-16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200" spc="-5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200" spc="-90">
                <a:solidFill>
                  <a:srgbClr val="FFFFFF"/>
                </a:solidFill>
                <a:latin typeface="Arial"/>
                <a:cs typeface="Arial"/>
              </a:rPr>
              <a:t>st</a:t>
            </a:r>
            <a:r>
              <a:rPr dirty="0" sz="1200" spc="-11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200" spc="-90">
                <a:solidFill>
                  <a:srgbClr val="FFFFFF"/>
                </a:solidFill>
                <a:latin typeface="Arial"/>
                <a:cs typeface="Arial"/>
              </a:rPr>
              <a:t>ry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9419653" y="4836414"/>
            <a:ext cx="838200" cy="1288415"/>
            <a:chOff x="9419653" y="4836414"/>
            <a:chExt cx="838200" cy="1288415"/>
          </a:xfrm>
        </p:grpSpPr>
        <p:sp>
          <p:nvSpPr>
            <p:cNvPr id="100" name="object 100"/>
            <p:cNvSpPr/>
            <p:nvPr/>
          </p:nvSpPr>
          <p:spPr>
            <a:xfrm>
              <a:off x="10181082" y="4836414"/>
              <a:ext cx="76200" cy="1288415"/>
            </a:xfrm>
            <a:custGeom>
              <a:avLst/>
              <a:gdLst/>
              <a:ahLst/>
              <a:cxnLst/>
              <a:rect l="l" t="t" r="r" b="b"/>
              <a:pathLst>
                <a:path w="76200" h="1288414">
                  <a:moveTo>
                    <a:pt x="47625" y="63500"/>
                  </a:moveTo>
                  <a:lnTo>
                    <a:pt x="28575" y="63500"/>
                  </a:lnTo>
                  <a:lnTo>
                    <a:pt x="28575" y="1287856"/>
                  </a:lnTo>
                  <a:lnTo>
                    <a:pt x="47625" y="1287856"/>
                  </a:lnTo>
                  <a:lnTo>
                    <a:pt x="47625" y="63500"/>
                  </a:lnTo>
                  <a:close/>
                </a:path>
                <a:path w="76200" h="1288414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288414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9424416" y="5105400"/>
              <a:ext cx="748665" cy="716280"/>
            </a:xfrm>
            <a:custGeom>
              <a:avLst/>
              <a:gdLst/>
              <a:ahLst/>
              <a:cxnLst/>
              <a:rect l="l" t="t" r="r" b="b"/>
              <a:pathLst>
                <a:path w="748665" h="716279">
                  <a:moveTo>
                    <a:pt x="628903" y="0"/>
                  </a:moveTo>
                  <a:lnTo>
                    <a:pt x="119379" y="0"/>
                  </a:lnTo>
                  <a:lnTo>
                    <a:pt x="72919" y="9384"/>
                  </a:lnTo>
                  <a:lnTo>
                    <a:pt x="34972" y="34972"/>
                  </a:lnTo>
                  <a:lnTo>
                    <a:pt x="9384" y="72919"/>
                  </a:lnTo>
                  <a:lnTo>
                    <a:pt x="0" y="119380"/>
                  </a:lnTo>
                  <a:lnTo>
                    <a:pt x="0" y="596900"/>
                  </a:lnTo>
                  <a:lnTo>
                    <a:pt x="9384" y="643365"/>
                  </a:lnTo>
                  <a:lnTo>
                    <a:pt x="34972" y="681312"/>
                  </a:lnTo>
                  <a:lnTo>
                    <a:pt x="72919" y="706897"/>
                  </a:lnTo>
                  <a:lnTo>
                    <a:pt x="119379" y="716280"/>
                  </a:lnTo>
                  <a:lnTo>
                    <a:pt x="628903" y="716280"/>
                  </a:lnTo>
                  <a:lnTo>
                    <a:pt x="675364" y="706897"/>
                  </a:lnTo>
                  <a:lnTo>
                    <a:pt x="713311" y="681312"/>
                  </a:lnTo>
                  <a:lnTo>
                    <a:pt x="738899" y="643365"/>
                  </a:lnTo>
                  <a:lnTo>
                    <a:pt x="748283" y="596900"/>
                  </a:lnTo>
                  <a:lnTo>
                    <a:pt x="748283" y="119380"/>
                  </a:lnTo>
                  <a:lnTo>
                    <a:pt x="738899" y="72919"/>
                  </a:lnTo>
                  <a:lnTo>
                    <a:pt x="713311" y="34972"/>
                  </a:lnTo>
                  <a:lnTo>
                    <a:pt x="675364" y="9384"/>
                  </a:lnTo>
                  <a:lnTo>
                    <a:pt x="628903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9424416" y="5105400"/>
              <a:ext cx="748665" cy="716280"/>
            </a:xfrm>
            <a:custGeom>
              <a:avLst/>
              <a:gdLst/>
              <a:ahLst/>
              <a:cxnLst/>
              <a:rect l="l" t="t" r="r" b="b"/>
              <a:pathLst>
                <a:path w="748665" h="716279">
                  <a:moveTo>
                    <a:pt x="628903" y="0"/>
                  </a:moveTo>
                  <a:lnTo>
                    <a:pt x="675364" y="9384"/>
                  </a:lnTo>
                  <a:lnTo>
                    <a:pt x="713311" y="34972"/>
                  </a:lnTo>
                  <a:lnTo>
                    <a:pt x="738899" y="72919"/>
                  </a:lnTo>
                  <a:lnTo>
                    <a:pt x="748283" y="119380"/>
                  </a:lnTo>
                  <a:lnTo>
                    <a:pt x="748283" y="596900"/>
                  </a:lnTo>
                  <a:lnTo>
                    <a:pt x="738899" y="643365"/>
                  </a:lnTo>
                  <a:lnTo>
                    <a:pt x="713311" y="681312"/>
                  </a:lnTo>
                  <a:lnTo>
                    <a:pt x="675364" y="706897"/>
                  </a:lnTo>
                  <a:lnTo>
                    <a:pt x="628903" y="716280"/>
                  </a:lnTo>
                  <a:lnTo>
                    <a:pt x="119379" y="716280"/>
                  </a:lnTo>
                  <a:lnTo>
                    <a:pt x="72919" y="706897"/>
                  </a:lnTo>
                  <a:lnTo>
                    <a:pt x="34972" y="681312"/>
                  </a:lnTo>
                  <a:lnTo>
                    <a:pt x="9384" y="643365"/>
                  </a:lnTo>
                  <a:lnTo>
                    <a:pt x="0" y="596900"/>
                  </a:lnTo>
                  <a:lnTo>
                    <a:pt x="0" y="119380"/>
                  </a:lnTo>
                  <a:lnTo>
                    <a:pt x="9384" y="72919"/>
                  </a:lnTo>
                  <a:lnTo>
                    <a:pt x="34972" y="34972"/>
                  </a:lnTo>
                  <a:lnTo>
                    <a:pt x="72919" y="9384"/>
                  </a:lnTo>
                  <a:lnTo>
                    <a:pt x="119379" y="0"/>
                  </a:lnTo>
                  <a:lnTo>
                    <a:pt x="628903" y="0"/>
                  </a:lnTo>
                  <a:close/>
                </a:path>
              </a:pathLst>
            </a:custGeom>
            <a:ln w="9525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3" name="object 103"/>
          <p:cNvSpPr txBox="1"/>
          <p:nvPr/>
        </p:nvSpPr>
        <p:spPr>
          <a:xfrm>
            <a:off x="9571735" y="5174107"/>
            <a:ext cx="45593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-1905">
              <a:lnSpc>
                <a:spcPct val="100000"/>
              </a:lnSpc>
              <a:spcBef>
                <a:spcPts val="100"/>
              </a:spcBef>
            </a:pPr>
            <a:r>
              <a:rPr dirty="0" sz="1200" spc="-100">
                <a:solidFill>
                  <a:srgbClr val="FFFFFF"/>
                </a:solidFill>
                <a:latin typeface="Arial"/>
                <a:cs typeface="Arial"/>
              </a:rPr>
              <a:t>Click  </a:t>
            </a:r>
            <a:r>
              <a:rPr dirty="0" sz="1200" spc="-105">
                <a:solidFill>
                  <a:srgbClr val="FFFFFF"/>
                </a:solidFill>
                <a:latin typeface="Arial"/>
                <a:cs typeface="Arial"/>
              </a:rPr>
              <a:t>“Delete  </a:t>
            </a:r>
            <a:r>
              <a:rPr dirty="0" sz="1200" spc="-16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200" spc="-85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200" spc="-9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200" spc="-8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y”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10247185" y="4845558"/>
            <a:ext cx="810260" cy="1288415"/>
            <a:chOff x="10247185" y="4845558"/>
            <a:chExt cx="810260" cy="1288415"/>
          </a:xfrm>
        </p:grpSpPr>
        <p:sp>
          <p:nvSpPr>
            <p:cNvPr id="105" name="object 105"/>
            <p:cNvSpPr/>
            <p:nvPr/>
          </p:nvSpPr>
          <p:spPr>
            <a:xfrm>
              <a:off x="10981181" y="4845558"/>
              <a:ext cx="76200" cy="1288415"/>
            </a:xfrm>
            <a:custGeom>
              <a:avLst/>
              <a:gdLst/>
              <a:ahLst/>
              <a:cxnLst/>
              <a:rect l="l" t="t" r="r" b="b"/>
              <a:pathLst>
                <a:path w="76200" h="1288414">
                  <a:moveTo>
                    <a:pt x="28575" y="1211656"/>
                  </a:moveTo>
                  <a:lnTo>
                    <a:pt x="0" y="1211656"/>
                  </a:lnTo>
                  <a:lnTo>
                    <a:pt x="38100" y="1287856"/>
                  </a:lnTo>
                  <a:lnTo>
                    <a:pt x="69850" y="1224356"/>
                  </a:lnTo>
                  <a:lnTo>
                    <a:pt x="28575" y="1224356"/>
                  </a:lnTo>
                  <a:lnTo>
                    <a:pt x="28575" y="1211656"/>
                  </a:lnTo>
                  <a:close/>
                </a:path>
                <a:path w="76200" h="1288414">
                  <a:moveTo>
                    <a:pt x="47625" y="0"/>
                  </a:moveTo>
                  <a:lnTo>
                    <a:pt x="28575" y="0"/>
                  </a:lnTo>
                  <a:lnTo>
                    <a:pt x="28575" y="1224356"/>
                  </a:lnTo>
                  <a:lnTo>
                    <a:pt x="47625" y="1224356"/>
                  </a:lnTo>
                  <a:lnTo>
                    <a:pt x="47625" y="0"/>
                  </a:lnTo>
                  <a:close/>
                </a:path>
                <a:path w="76200" h="1288414">
                  <a:moveTo>
                    <a:pt x="76200" y="1211656"/>
                  </a:moveTo>
                  <a:lnTo>
                    <a:pt x="47625" y="1211656"/>
                  </a:lnTo>
                  <a:lnTo>
                    <a:pt x="47625" y="1224356"/>
                  </a:lnTo>
                  <a:lnTo>
                    <a:pt x="69850" y="1224356"/>
                  </a:lnTo>
                  <a:lnTo>
                    <a:pt x="76200" y="1211656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10251947" y="5132832"/>
              <a:ext cx="730250" cy="688975"/>
            </a:xfrm>
            <a:custGeom>
              <a:avLst/>
              <a:gdLst/>
              <a:ahLst/>
              <a:cxnLst/>
              <a:rect l="l" t="t" r="r" b="b"/>
              <a:pathLst>
                <a:path w="730250" h="688975">
                  <a:moveTo>
                    <a:pt x="615187" y="0"/>
                  </a:moveTo>
                  <a:lnTo>
                    <a:pt x="114807" y="0"/>
                  </a:lnTo>
                  <a:lnTo>
                    <a:pt x="70133" y="9026"/>
                  </a:lnTo>
                  <a:lnTo>
                    <a:pt x="33639" y="33639"/>
                  </a:lnTo>
                  <a:lnTo>
                    <a:pt x="9026" y="70133"/>
                  </a:lnTo>
                  <a:lnTo>
                    <a:pt x="0" y="114808"/>
                  </a:lnTo>
                  <a:lnTo>
                    <a:pt x="0" y="574040"/>
                  </a:lnTo>
                  <a:lnTo>
                    <a:pt x="9026" y="618730"/>
                  </a:lnTo>
                  <a:lnTo>
                    <a:pt x="33639" y="655223"/>
                  </a:lnTo>
                  <a:lnTo>
                    <a:pt x="70133" y="679826"/>
                  </a:lnTo>
                  <a:lnTo>
                    <a:pt x="114807" y="688848"/>
                  </a:lnTo>
                  <a:lnTo>
                    <a:pt x="615187" y="688848"/>
                  </a:lnTo>
                  <a:lnTo>
                    <a:pt x="659862" y="679826"/>
                  </a:lnTo>
                  <a:lnTo>
                    <a:pt x="696356" y="655223"/>
                  </a:lnTo>
                  <a:lnTo>
                    <a:pt x="720969" y="618730"/>
                  </a:lnTo>
                  <a:lnTo>
                    <a:pt x="729996" y="574040"/>
                  </a:lnTo>
                  <a:lnTo>
                    <a:pt x="729996" y="114808"/>
                  </a:lnTo>
                  <a:lnTo>
                    <a:pt x="720969" y="70133"/>
                  </a:lnTo>
                  <a:lnTo>
                    <a:pt x="696356" y="33639"/>
                  </a:lnTo>
                  <a:lnTo>
                    <a:pt x="659862" y="9026"/>
                  </a:lnTo>
                  <a:lnTo>
                    <a:pt x="61518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10251947" y="5132832"/>
              <a:ext cx="730250" cy="688975"/>
            </a:xfrm>
            <a:custGeom>
              <a:avLst/>
              <a:gdLst/>
              <a:ahLst/>
              <a:cxnLst/>
              <a:rect l="l" t="t" r="r" b="b"/>
              <a:pathLst>
                <a:path w="730250" h="688975">
                  <a:moveTo>
                    <a:pt x="615187" y="0"/>
                  </a:moveTo>
                  <a:lnTo>
                    <a:pt x="659862" y="9026"/>
                  </a:lnTo>
                  <a:lnTo>
                    <a:pt x="696356" y="33639"/>
                  </a:lnTo>
                  <a:lnTo>
                    <a:pt x="720969" y="70133"/>
                  </a:lnTo>
                  <a:lnTo>
                    <a:pt x="729996" y="114808"/>
                  </a:lnTo>
                  <a:lnTo>
                    <a:pt x="729996" y="574040"/>
                  </a:lnTo>
                  <a:lnTo>
                    <a:pt x="720969" y="618730"/>
                  </a:lnTo>
                  <a:lnTo>
                    <a:pt x="696356" y="655223"/>
                  </a:lnTo>
                  <a:lnTo>
                    <a:pt x="659862" y="679826"/>
                  </a:lnTo>
                  <a:lnTo>
                    <a:pt x="615187" y="688848"/>
                  </a:lnTo>
                  <a:lnTo>
                    <a:pt x="114807" y="688848"/>
                  </a:lnTo>
                  <a:lnTo>
                    <a:pt x="70133" y="679826"/>
                  </a:lnTo>
                  <a:lnTo>
                    <a:pt x="33639" y="655223"/>
                  </a:lnTo>
                  <a:lnTo>
                    <a:pt x="9026" y="618730"/>
                  </a:lnTo>
                  <a:lnTo>
                    <a:pt x="0" y="574040"/>
                  </a:lnTo>
                  <a:lnTo>
                    <a:pt x="0" y="114808"/>
                  </a:lnTo>
                  <a:lnTo>
                    <a:pt x="9026" y="70133"/>
                  </a:lnTo>
                  <a:lnTo>
                    <a:pt x="33639" y="33639"/>
                  </a:lnTo>
                  <a:lnTo>
                    <a:pt x="70133" y="9026"/>
                  </a:lnTo>
                  <a:lnTo>
                    <a:pt x="114807" y="0"/>
                  </a:lnTo>
                  <a:lnTo>
                    <a:pt x="615187" y="0"/>
                  </a:lnTo>
                  <a:close/>
                </a:path>
              </a:pathLst>
            </a:custGeom>
            <a:ln w="9524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8" name="object 108"/>
          <p:cNvSpPr txBox="1"/>
          <p:nvPr/>
        </p:nvSpPr>
        <p:spPr>
          <a:xfrm>
            <a:off x="10386821" y="5279516"/>
            <a:ext cx="464184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4135" marR="5080" indent="-52069">
              <a:lnSpc>
                <a:spcPct val="100000"/>
              </a:lnSpc>
              <a:spcBef>
                <a:spcPts val="100"/>
              </a:spcBef>
            </a:pPr>
            <a:r>
              <a:rPr dirty="0" sz="1200" spc="-14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dirty="0" sz="1200" spc="-12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200" spc="-80">
                <a:solidFill>
                  <a:srgbClr val="FFFFFF"/>
                </a:solidFill>
                <a:latin typeface="Arial"/>
                <a:cs typeface="Arial"/>
              </a:rPr>
              <a:t>firm  </a:t>
            </a:r>
            <a:r>
              <a:rPr dirty="0" sz="1200" spc="-100">
                <a:solidFill>
                  <a:srgbClr val="FFFFFF"/>
                </a:solidFill>
                <a:latin typeface="Arial"/>
                <a:cs typeface="Arial"/>
              </a:rPr>
              <a:t>action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09" name="object 109"/>
          <p:cNvGrpSpPr/>
          <p:nvPr/>
        </p:nvGrpSpPr>
        <p:grpSpPr>
          <a:xfrm>
            <a:off x="11041189" y="4857750"/>
            <a:ext cx="839469" cy="1288415"/>
            <a:chOff x="11041189" y="4857750"/>
            <a:chExt cx="839469" cy="1288415"/>
          </a:xfrm>
        </p:grpSpPr>
        <p:sp>
          <p:nvSpPr>
            <p:cNvPr id="110" name="object 110"/>
            <p:cNvSpPr/>
            <p:nvPr/>
          </p:nvSpPr>
          <p:spPr>
            <a:xfrm>
              <a:off x="11804142" y="4857750"/>
              <a:ext cx="76200" cy="1288415"/>
            </a:xfrm>
            <a:custGeom>
              <a:avLst/>
              <a:gdLst/>
              <a:ahLst/>
              <a:cxnLst/>
              <a:rect l="l" t="t" r="r" b="b"/>
              <a:pathLst>
                <a:path w="76200" h="1288414">
                  <a:moveTo>
                    <a:pt x="47625" y="63500"/>
                  </a:moveTo>
                  <a:lnTo>
                    <a:pt x="28575" y="63500"/>
                  </a:lnTo>
                  <a:lnTo>
                    <a:pt x="28575" y="1287856"/>
                  </a:lnTo>
                  <a:lnTo>
                    <a:pt x="47625" y="1287856"/>
                  </a:lnTo>
                  <a:lnTo>
                    <a:pt x="47625" y="63500"/>
                  </a:lnTo>
                  <a:close/>
                </a:path>
                <a:path w="76200" h="1288414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288414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11045952" y="5125211"/>
              <a:ext cx="748665" cy="716280"/>
            </a:xfrm>
            <a:custGeom>
              <a:avLst/>
              <a:gdLst/>
              <a:ahLst/>
              <a:cxnLst/>
              <a:rect l="l" t="t" r="r" b="b"/>
              <a:pathLst>
                <a:path w="748665" h="716279">
                  <a:moveTo>
                    <a:pt x="628903" y="0"/>
                  </a:moveTo>
                  <a:lnTo>
                    <a:pt x="119379" y="0"/>
                  </a:lnTo>
                  <a:lnTo>
                    <a:pt x="72919" y="9384"/>
                  </a:lnTo>
                  <a:lnTo>
                    <a:pt x="34972" y="34972"/>
                  </a:lnTo>
                  <a:lnTo>
                    <a:pt x="9384" y="72919"/>
                  </a:lnTo>
                  <a:lnTo>
                    <a:pt x="0" y="119379"/>
                  </a:lnTo>
                  <a:lnTo>
                    <a:pt x="0" y="596900"/>
                  </a:lnTo>
                  <a:lnTo>
                    <a:pt x="9384" y="643365"/>
                  </a:lnTo>
                  <a:lnTo>
                    <a:pt x="34972" y="681312"/>
                  </a:lnTo>
                  <a:lnTo>
                    <a:pt x="72919" y="706897"/>
                  </a:lnTo>
                  <a:lnTo>
                    <a:pt x="119379" y="716279"/>
                  </a:lnTo>
                  <a:lnTo>
                    <a:pt x="628903" y="716279"/>
                  </a:lnTo>
                  <a:lnTo>
                    <a:pt x="675364" y="706897"/>
                  </a:lnTo>
                  <a:lnTo>
                    <a:pt x="713311" y="681312"/>
                  </a:lnTo>
                  <a:lnTo>
                    <a:pt x="738899" y="643365"/>
                  </a:lnTo>
                  <a:lnTo>
                    <a:pt x="748283" y="596900"/>
                  </a:lnTo>
                  <a:lnTo>
                    <a:pt x="748283" y="119379"/>
                  </a:lnTo>
                  <a:lnTo>
                    <a:pt x="738899" y="72919"/>
                  </a:lnTo>
                  <a:lnTo>
                    <a:pt x="713311" y="34972"/>
                  </a:lnTo>
                  <a:lnTo>
                    <a:pt x="675364" y="9384"/>
                  </a:lnTo>
                  <a:lnTo>
                    <a:pt x="628903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11045952" y="5125211"/>
              <a:ext cx="748665" cy="716280"/>
            </a:xfrm>
            <a:custGeom>
              <a:avLst/>
              <a:gdLst/>
              <a:ahLst/>
              <a:cxnLst/>
              <a:rect l="l" t="t" r="r" b="b"/>
              <a:pathLst>
                <a:path w="748665" h="716279">
                  <a:moveTo>
                    <a:pt x="628903" y="0"/>
                  </a:moveTo>
                  <a:lnTo>
                    <a:pt x="675364" y="9384"/>
                  </a:lnTo>
                  <a:lnTo>
                    <a:pt x="713311" y="34972"/>
                  </a:lnTo>
                  <a:lnTo>
                    <a:pt x="738899" y="72919"/>
                  </a:lnTo>
                  <a:lnTo>
                    <a:pt x="748283" y="119379"/>
                  </a:lnTo>
                  <a:lnTo>
                    <a:pt x="748283" y="596900"/>
                  </a:lnTo>
                  <a:lnTo>
                    <a:pt x="738899" y="643365"/>
                  </a:lnTo>
                  <a:lnTo>
                    <a:pt x="713311" y="681312"/>
                  </a:lnTo>
                  <a:lnTo>
                    <a:pt x="675364" y="706897"/>
                  </a:lnTo>
                  <a:lnTo>
                    <a:pt x="628903" y="716279"/>
                  </a:lnTo>
                  <a:lnTo>
                    <a:pt x="119379" y="716279"/>
                  </a:lnTo>
                  <a:lnTo>
                    <a:pt x="72919" y="706897"/>
                  </a:lnTo>
                  <a:lnTo>
                    <a:pt x="34972" y="681312"/>
                  </a:lnTo>
                  <a:lnTo>
                    <a:pt x="9384" y="643365"/>
                  </a:lnTo>
                  <a:lnTo>
                    <a:pt x="0" y="596900"/>
                  </a:lnTo>
                  <a:lnTo>
                    <a:pt x="0" y="119379"/>
                  </a:lnTo>
                  <a:lnTo>
                    <a:pt x="9384" y="72919"/>
                  </a:lnTo>
                  <a:lnTo>
                    <a:pt x="34972" y="34972"/>
                  </a:lnTo>
                  <a:lnTo>
                    <a:pt x="72919" y="9384"/>
                  </a:lnTo>
                  <a:lnTo>
                    <a:pt x="119379" y="0"/>
                  </a:lnTo>
                  <a:lnTo>
                    <a:pt x="628903" y="0"/>
                  </a:lnTo>
                  <a:close/>
                </a:path>
              </a:pathLst>
            </a:custGeom>
            <a:ln w="9525">
              <a:solidFill>
                <a:srgbClr val="B9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3" name="object 113"/>
          <p:cNvSpPr txBox="1"/>
          <p:nvPr/>
        </p:nvSpPr>
        <p:spPr>
          <a:xfrm>
            <a:off x="11182350" y="5254244"/>
            <a:ext cx="48069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6510">
              <a:lnSpc>
                <a:spcPct val="100000"/>
              </a:lnSpc>
              <a:spcBef>
                <a:spcPts val="100"/>
              </a:spcBef>
            </a:pPr>
            <a:r>
              <a:rPr dirty="0" sz="1400" spc="-125">
                <a:solidFill>
                  <a:srgbClr val="FFFFFF"/>
                </a:solidFill>
                <a:latin typeface="Arial"/>
                <a:cs typeface="Arial"/>
              </a:rPr>
              <a:t>Delete  </a:t>
            </a:r>
            <a:r>
              <a:rPr dirty="0" sz="1400" spc="-185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400" spc="-6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400" spc="-13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400" spc="-7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400" spc="-125">
                <a:solidFill>
                  <a:srgbClr val="FFFFFF"/>
                </a:solidFill>
                <a:latin typeface="Arial"/>
                <a:cs typeface="Arial"/>
              </a:rPr>
              <a:t>ory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10492954" y="42841"/>
            <a:ext cx="1640592" cy="401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3855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4932" y="561289"/>
            <a:ext cx="5090795" cy="711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/>
              <a:t>UML </a:t>
            </a:r>
            <a:r>
              <a:rPr dirty="0" sz="4500" spc="-5"/>
              <a:t>CLASS</a:t>
            </a:r>
            <a:r>
              <a:rPr dirty="0" sz="4500" spc="-100"/>
              <a:t> </a:t>
            </a:r>
            <a:r>
              <a:rPr dirty="0" sz="4500" spc="-10"/>
              <a:t>DIAGRAM</a:t>
            </a:r>
            <a:endParaRPr sz="4500"/>
          </a:p>
        </p:txBody>
      </p:sp>
      <p:sp>
        <p:nvSpPr>
          <p:cNvPr id="4" name="object 4"/>
          <p:cNvSpPr/>
          <p:nvPr/>
        </p:nvSpPr>
        <p:spPr>
          <a:xfrm>
            <a:off x="1304544" y="1335022"/>
            <a:ext cx="10744200" cy="55038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6825" y="5139469"/>
            <a:ext cx="401150" cy="16405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058143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823330" y="681868"/>
            <a:ext cx="3956685" cy="2037080"/>
          </a:xfrm>
          <a:prstGeom prst="rect">
            <a:avLst/>
          </a:prstGeom>
        </p:spPr>
        <p:txBody>
          <a:bodyPr wrap="square" lIns="0" tIns="179705" rIns="0" bIns="0" rtlCol="0" vert="horz">
            <a:spAutoFit/>
          </a:bodyPr>
          <a:lstStyle/>
          <a:p>
            <a:pPr marL="361315" indent="-349250">
              <a:lnSpc>
                <a:spcPct val="100000"/>
              </a:lnSpc>
              <a:spcBef>
                <a:spcPts val="1415"/>
              </a:spcBef>
              <a:buSzPct val="86363"/>
              <a:buFont typeface="Arial"/>
              <a:buChar char="●"/>
              <a:tabLst>
                <a:tab pos="361315" algn="l"/>
                <a:tab pos="361950" algn="l"/>
              </a:tabLst>
            </a:pPr>
            <a:r>
              <a:rPr dirty="0" sz="2200" spc="-5">
                <a:latin typeface="Carlito"/>
                <a:cs typeface="Carlito"/>
              </a:rPr>
              <a:t>API </a:t>
            </a:r>
            <a:r>
              <a:rPr dirty="0" sz="2200" spc="-10">
                <a:latin typeface="Carlito"/>
                <a:cs typeface="Carlito"/>
              </a:rPr>
              <a:t>ready </a:t>
            </a:r>
            <a:r>
              <a:rPr dirty="0" sz="2200" spc="-20">
                <a:latin typeface="Carlito"/>
                <a:cs typeface="Carlito"/>
              </a:rPr>
              <a:t>to</a:t>
            </a:r>
            <a:r>
              <a:rPr dirty="0" sz="2200" spc="15">
                <a:latin typeface="Carlito"/>
                <a:cs typeface="Carlito"/>
              </a:rPr>
              <a:t> </a:t>
            </a:r>
            <a:r>
              <a:rPr dirty="0" sz="2200" spc="-10">
                <a:latin typeface="Carlito"/>
                <a:cs typeface="Carlito"/>
              </a:rPr>
              <a:t>deploy</a:t>
            </a:r>
            <a:endParaRPr sz="2200">
              <a:latin typeface="Carlito"/>
              <a:cs typeface="Carlito"/>
            </a:endParaRPr>
          </a:p>
          <a:p>
            <a:pPr marL="361315" indent="-349250">
              <a:lnSpc>
                <a:spcPct val="100000"/>
              </a:lnSpc>
              <a:spcBef>
                <a:spcPts val="1320"/>
              </a:spcBef>
              <a:buSzPct val="86363"/>
              <a:buFont typeface="Arial"/>
              <a:buChar char="●"/>
              <a:tabLst>
                <a:tab pos="361315" algn="l"/>
                <a:tab pos="361950" algn="l"/>
              </a:tabLst>
            </a:pPr>
            <a:r>
              <a:rPr dirty="0" sz="2200" spc="-15">
                <a:latin typeface="Carlito"/>
                <a:cs typeface="Carlito"/>
              </a:rPr>
              <a:t>Setting </a:t>
            </a:r>
            <a:r>
              <a:rPr dirty="0" sz="2200" spc="-5">
                <a:latin typeface="Carlito"/>
                <a:cs typeface="Carlito"/>
              </a:rPr>
              <a:t>up </a:t>
            </a:r>
            <a:r>
              <a:rPr dirty="0" sz="2200" spc="-10">
                <a:latin typeface="Carlito"/>
                <a:cs typeface="Carlito"/>
              </a:rPr>
              <a:t>Render</a:t>
            </a:r>
            <a:r>
              <a:rPr dirty="0" sz="2200" spc="5">
                <a:latin typeface="Carlito"/>
                <a:cs typeface="Carlito"/>
              </a:rPr>
              <a:t> </a:t>
            </a:r>
            <a:r>
              <a:rPr dirty="0" sz="2200" spc="-15">
                <a:latin typeface="Carlito"/>
                <a:cs typeface="Carlito"/>
              </a:rPr>
              <a:t>environment</a:t>
            </a:r>
            <a:endParaRPr sz="2200">
              <a:latin typeface="Carlito"/>
              <a:cs typeface="Carlito"/>
            </a:endParaRPr>
          </a:p>
          <a:p>
            <a:pPr marL="361315" indent="-349250">
              <a:lnSpc>
                <a:spcPct val="100000"/>
              </a:lnSpc>
              <a:spcBef>
                <a:spcPts val="1320"/>
              </a:spcBef>
              <a:buSzPct val="86363"/>
              <a:buFont typeface="Arial"/>
              <a:buChar char="●"/>
              <a:tabLst>
                <a:tab pos="361315" algn="l"/>
                <a:tab pos="361950" algn="l"/>
              </a:tabLst>
            </a:pPr>
            <a:r>
              <a:rPr dirty="0" sz="2200" spc="-5">
                <a:latin typeface="Carlito"/>
                <a:cs typeface="Carlito"/>
              </a:rPr>
              <a:t>Solving </a:t>
            </a:r>
            <a:r>
              <a:rPr dirty="0" sz="2200" spc="-10">
                <a:latin typeface="Carlito"/>
                <a:cs typeface="Carlito"/>
              </a:rPr>
              <a:t>Libraries</a:t>
            </a:r>
            <a:r>
              <a:rPr dirty="0" sz="2200" spc="-20">
                <a:latin typeface="Carlito"/>
                <a:cs typeface="Carlito"/>
              </a:rPr>
              <a:t> </a:t>
            </a:r>
            <a:r>
              <a:rPr dirty="0" sz="2200" spc="-10">
                <a:latin typeface="Carlito"/>
                <a:cs typeface="Carlito"/>
              </a:rPr>
              <a:t>incompatibility</a:t>
            </a:r>
            <a:endParaRPr sz="2200">
              <a:latin typeface="Carlito"/>
              <a:cs typeface="Carlito"/>
            </a:endParaRPr>
          </a:p>
          <a:p>
            <a:pPr marL="361315" indent="-349250">
              <a:lnSpc>
                <a:spcPct val="100000"/>
              </a:lnSpc>
              <a:spcBef>
                <a:spcPts val="1320"/>
              </a:spcBef>
              <a:buSzPct val="86363"/>
              <a:buFont typeface="Arial"/>
              <a:buChar char="●"/>
              <a:tabLst>
                <a:tab pos="361315" algn="l"/>
                <a:tab pos="361950" algn="l"/>
              </a:tabLst>
            </a:pPr>
            <a:r>
              <a:rPr dirty="0" sz="2200" spc="-10">
                <a:latin typeface="Carlito"/>
                <a:cs typeface="Carlito"/>
              </a:rPr>
              <a:t>Deploy </a:t>
            </a:r>
            <a:r>
              <a:rPr dirty="0" sz="2200" spc="-5">
                <a:latin typeface="Carlito"/>
                <a:cs typeface="Carlito"/>
              </a:rPr>
              <a:t>the</a:t>
            </a:r>
            <a:r>
              <a:rPr dirty="0" sz="2200">
                <a:latin typeface="Carlito"/>
                <a:cs typeface="Carlito"/>
              </a:rPr>
              <a:t> </a:t>
            </a:r>
            <a:r>
              <a:rPr dirty="0" sz="2200" spc="-5">
                <a:latin typeface="Carlito"/>
                <a:cs typeface="Carlito"/>
              </a:rPr>
              <a:t>API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08126" y="959053"/>
            <a:ext cx="3548379" cy="1416050"/>
          </a:xfrm>
          <a:prstGeom prst="rect"/>
        </p:spPr>
        <p:txBody>
          <a:bodyPr wrap="square" lIns="0" tIns="95250" rIns="0" bIns="0" rtlCol="0" vert="horz">
            <a:spAutoFit/>
          </a:bodyPr>
          <a:lstStyle/>
          <a:p>
            <a:pPr marL="12700" marR="5080">
              <a:lnSpc>
                <a:spcPts val="5190"/>
              </a:lnSpc>
              <a:spcBef>
                <a:spcPts val="750"/>
              </a:spcBef>
            </a:pPr>
            <a:r>
              <a:rPr dirty="0" spc="-10"/>
              <a:t>MACHINE  LEARNING</a:t>
            </a:r>
            <a:r>
              <a:rPr dirty="0" spc="-50"/>
              <a:t> </a:t>
            </a:r>
            <a:r>
              <a:rPr dirty="0"/>
              <a:t>API</a:t>
            </a:r>
          </a:p>
        </p:txBody>
      </p:sp>
      <p:sp>
        <p:nvSpPr>
          <p:cNvPr id="5" name="object 5"/>
          <p:cNvSpPr/>
          <p:nvPr/>
        </p:nvSpPr>
        <p:spPr>
          <a:xfrm>
            <a:off x="2047608" y="4406203"/>
            <a:ext cx="6840664" cy="1501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112500" y="5164952"/>
            <a:ext cx="401150" cy="1638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9882" y="561289"/>
            <a:ext cx="5715635" cy="711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-10"/>
              <a:t>MACHINE LEARNING</a:t>
            </a:r>
            <a:r>
              <a:rPr dirty="0" sz="4500" spc="-85"/>
              <a:t> </a:t>
            </a:r>
            <a:r>
              <a:rPr dirty="0" sz="4500"/>
              <a:t>API</a:t>
            </a:r>
            <a:endParaRPr sz="4500"/>
          </a:p>
        </p:txBody>
      </p:sp>
      <p:sp>
        <p:nvSpPr>
          <p:cNvPr id="3" name="object 3"/>
          <p:cNvSpPr/>
          <p:nvPr/>
        </p:nvSpPr>
        <p:spPr>
          <a:xfrm>
            <a:off x="393191" y="1679448"/>
            <a:ext cx="11123676" cy="25862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3191" y="4509515"/>
            <a:ext cx="11123676" cy="2008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7938" y="42841"/>
            <a:ext cx="1640592" cy="4011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12198350" cy="6858000"/>
            <a:chOff x="-6350" y="0"/>
            <a:chExt cx="1219835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1720595"/>
              <a:ext cx="6093460" cy="0"/>
            </a:xfrm>
            <a:custGeom>
              <a:avLst/>
              <a:gdLst/>
              <a:ahLst/>
              <a:cxnLst/>
              <a:rect l="l" t="t" r="r" b="b"/>
              <a:pathLst>
                <a:path w="6093460" h="0">
                  <a:moveTo>
                    <a:pt x="0" y="0"/>
                  </a:moveTo>
                  <a:lnTo>
                    <a:pt x="6093079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092952" y="0"/>
              <a:ext cx="6099048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96900" y="544144"/>
            <a:ext cx="2959100" cy="1184275"/>
          </a:xfrm>
          <a:prstGeom prst="rect"/>
        </p:spPr>
        <p:txBody>
          <a:bodyPr wrap="square" lIns="0" tIns="81280" rIns="0" bIns="0" rtlCol="0" vert="horz">
            <a:spAutoFit/>
          </a:bodyPr>
          <a:lstStyle/>
          <a:p>
            <a:pPr marL="12700" marR="5080">
              <a:lnSpc>
                <a:spcPts val="4320"/>
              </a:lnSpc>
              <a:spcBef>
                <a:spcPts val="640"/>
              </a:spcBef>
            </a:pPr>
            <a:r>
              <a:rPr dirty="0" sz="4000" spc="-10"/>
              <a:t>MACHINE  LEARNING</a:t>
            </a:r>
            <a:r>
              <a:rPr dirty="0" sz="4000" spc="-45"/>
              <a:t> </a:t>
            </a:r>
            <a:r>
              <a:rPr dirty="0" sz="4000" spc="-5"/>
              <a:t>API</a:t>
            </a:r>
            <a:endParaRPr sz="4000"/>
          </a:p>
        </p:txBody>
      </p:sp>
      <p:grpSp>
        <p:nvGrpSpPr>
          <p:cNvPr id="6" name="object 6"/>
          <p:cNvGrpSpPr/>
          <p:nvPr/>
        </p:nvGrpSpPr>
        <p:grpSpPr>
          <a:xfrm>
            <a:off x="77938" y="42841"/>
            <a:ext cx="5599430" cy="5328920"/>
            <a:chOff x="77938" y="42841"/>
            <a:chExt cx="5599430" cy="5328920"/>
          </a:xfrm>
        </p:grpSpPr>
        <p:sp>
          <p:nvSpPr>
            <p:cNvPr id="7" name="object 7"/>
            <p:cNvSpPr/>
            <p:nvPr/>
          </p:nvSpPr>
          <p:spPr>
            <a:xfrm>
              <a:off x="798576" y="2182367"/>
              <a:ext cx="4876800" cy="15910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09599" y="4209288"/>
              <a:ext cx="5067300" cy="116236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7938" y="42841"/>
              <a:ext cx="1640592" cy="40115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3855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4932" y="512521"/>
            <a:ext cx="609917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MACHINE LEARNING</a:t>
            </a:r>
            <a:r>
              <a:rPr dirty="0" spc="-55"/>
              <a:t> </a:t>
            </a:r>
            <a:r>
              <a:rPr dirty="0"/>
              <a:t>API</a:t>
            </a:r>
          </a:p>
        </p:txBody>
      </p:sp>
      <p:sp>
        <p:nvSpPr>
          <p:cNvPr id="4" name="object 4"/>
          <p:cNvSpPr/>
          <p:nvPr/>
        </p:nvSpPr>
        <p:spPr>
          <a:xfrm>
            <a:off x="1627632" y="1342644"/>
            <a:ext cx="9601200" cy="5337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25009" y="5139469"/>
            <a:ext cx="401150" cy="16405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86270" y="1335786"/>
          <a:ext cx="11593830" cy="52304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2770"/>
                <a:gridCol w="1016634"/>
                <a:gridCol w="8716645"/>
              </a:tblGrid>
              <a:tr h="66154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dirty="0" sz="2100" spc="-190" b="1">
                          <a:latin typeface="Arial"/>
                          <a:cs typeface="Arial"/>
                        </a:rPr>
                        <a:t>Issue</a:t>
                      </a:r>
                      <a:r>
                        <a:rPr dirty="0" sz="2100" spc="-1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 spc="-105" b="1">
                          <a:latin typeface="Arial"/>
                          <a:cs typeface="Arial"/>
                        </a:rPr>
                        <a:t>type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B="0" marT="1187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dirty="0" sz="2100" spc="-240" b="1">
                          <a:latin typeface="Arial"/>
                          <a:cs typeface="Arial"/>
                        </a:rPr>
                        <a:t>Key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B="0" marT="1187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dirty="0" sz="2100" spc="-135" b="1">
                          <a:latin typeface="Arial"/>
                          <a:cs typeface="Arial"/>
                        </a:rPr>
                        <a:t>Name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B="0" marT="1187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</a:tr>
              <a:tr h="111163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dirty="0" sz="1800" spc="-10">
                          <a:latin typeface="Carlito"/>
                          <a:cs typeface="Carlito"/>
                        </a:rPr>
                        <a:t>STRES-36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dirty="0" sz="1800" spc="-10">
                          <a:latin typeface="Carlito"/>
                          <a:cs typeface="Carlito"/>
                        </a:rPr>
                        <a:t>task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dirty="0" sz="1800" spc="-5">
                          <a:latin typeface="Carlito"/>
                          <a:cs typeface="Carlito"/>
                        </a:rPr>
                        <a:t>Implemented </a:t>
                      </a:r>
                      <a:r>
                        <a:rPr dirty="0" sz="1800">
                          <a:latin typeface="Carlito"/>
                          <a:cs typeface="Carlito"/>
                        </a:rPr>
                        <a:t>a </a:t>
                      </a:r>
                      <a:r>
                        <a:rPr dirty="0" sz="1800" spc="-5">
                          <a:latin typeface="Carlito"/>
                          <a:cs typeface="Carlito"/>
                        </a:rPr>
                        <a:t>functionality </a:t>
                      </a:r>
                      <a:r>
                        <a:rPr dirty="0" sz="1800" spc="-10">
                          <a:latin typeface="Carlito"/>
                          <a:cs typeface="Carlito"/>
                        </a:rPr>
                        <a:t>to </a:t>
                      </a:r>
                      <a:r>
                        <a:rPr dirty="0" sz="1800">
                          <a:latin typeface="Carlito"/>
                          <a:cs typeface="Carlito"/>
                        </a:rPr>
                        <a:t>the app </a:t>
                      </a:r>
                      <a:r>
                        <a:rPr dirty="0" sz="1800" spc="-5">
                          <a:latin typeface="Carlito"/>
                          <a:cs typeface="Carlito"/>
                        </a:rPr>
                        <a:t>that permits </a:t>
                      </a:r>
                      <a:r>
                        <a:rPr dirty="0" sz="1800" spc="-10">
                          <a:latin typeface="Carlito"/>
                          <a:cs typeface="Carlito"/>
                        </a:rPr>
                        <a:t>users to </a:t>
                      </a:r>
                      <a:r>
                        <a:rPr dirty="0" sz="1800" spc="-5">
                          <a:latin typeface="Carlito"/>
                          <a:cs typeface="Carlito"/>
                        </a:rPr>
                        <a:t>upload</a:t>
                      </a:r>
                      <a:r>
                        <a:rPr dirty="0" sz="1800" spc="8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800" spc="-5">
                          <a:latin typeface="Carlito"/>
                          <a:cs typeface="Carlito"/>
                        </a:rPr>
                        <a:t>images.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212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545"/>
                        </a:spcBef>
                      </a:pPr>
                      <a:r>
                        <a:rPr dirty="0" sz="1800" spc="-10">
                          <a:latin typeface="Carlito"/>
                          <a:cs typeface="Carlito"/>
                        </a:rPr>
                        <a:t>STRES-39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545"/>
                        </a:spcBef>
                      </a:pPr>
                      <a:r>
                        <a:rPr dirty="0" sz="1800" spc="-10">
                          <a:latin typeface="Carlito"/>
                          <a:cs typeface="Carlito"/>
                        </a:rPr>
                        <a:t>story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dirty="0" sz="1800">
                          <a:latin typeface="Carlito"/>
                          <a:cs typeface="Carlito"/>
                        </a:rPr>
                        <a:t>As a </a:t>
                      </a:r>
                      <a:r>
                        <a:rPr dirty="0" sz="1800" spc="-35">
                          <a:latin typeface="Carlito"/>
                          <a:cs typeface="Carlito"/>
                        </a:rPr>
                        <a:t>user, </a:t>
                      </a:r>
                      <a:r>
                        <a:rPr dirty="0" sz="1800">
                          <a:latin typeface="Carlito"/>
                          <a:cs typeface="Carlito"/>
                        </a:rPr>
                        <a:t>I </a:t>
                      </a:r>
                      <a:r>
                        <a:rPr dirty="0" sz="1800" spc="-10">
                          <a:latin typeface="Carlito"/>
                          <a:cs typeface="Carlito"/>
                        </a:rPr>
                        <a:t>would </a:t>
                      </a:r>
                      <a:r>
                        <a:rPr dirty="0" sz="1800" spc="-25">
                          <a:latin typeface="Carlito"/>
                          <a:cs typeface="Carlito"/>
                        </a:rPr>
                        <a:t>like </a:t>
                      </a:r>
                      <a:r>
                        <a:rPr dirty="0" sz="1800">
                          <a:latin typeface="Carlito"/>
                          <a:cs typeface="Carlito"/>
                        </a:rPr>
                        <a:t>the </a:t>
                      </a:r>
                      <a:r>
                        <a:rPr dirty="0" sz="1800" spc="-5">
                          <a:latin typeface="Carlito"/>
                          <a:cs typeface="Carlito"/>
                        </a:rPr>
                        <a:t>ability </a:t>
                      </a:r>
                      <a:r>
                        <a:rPr dirty="0" sz="1800" spc="-10">
                          <a:latin typeface="Carlito"/>
                          <a:cs typeface="Carlito"/>
                        </a:rPr>
                        <a:t>to </a:t>
                      </a:r>
                      <a:r>
                        <a:rPr dirty="0" sz="1800" spc="-5">
                          <a:latin typeface="Carlito"/>
                          <a:cs typeface="Carlito"/>
                        </a:rPr>
                        <a:t>upload images </a:t>
                      </a:r>
                      <a:r>
                        <a:rPr dirty="0" sz="1800" spc="-10">
                          <a:latin typeface="Carlito"/>
                          <a:cs typeface="Carlito"/>
                        </a:rPr>
                        <a:t>to </a:t>
                      </a:r>
                      <a:r>
                        <a:rPr dirty="0" sz="1800" spc="-15">
                          <a:latin typeface="Carlito"/>
                          <a:cs typeface="Carlito"/>
                        </a:rPr>
                        <a:t>save </a:t>
                      </a:r>
                      <a:r>
                        <a:rPr dirty="0" sz="1800">
                          <a:latin typeface="Carlito"/>
                          <a:cs typeface="Carlito"/>
                        </a:rPr>
                        <a:t>them and assess </a:t>
                      </a:r>
                      <a:r>
                        <a:rPr dirty="0" sz="1800" spc="-20">
                          <a:latin typeface="Carlito"/>
                          <a:cs typeface="Carlito"/>
                        </a:rPr>
                        <a:t>my</a:t>
                      </a:r>
                      <a:r>
                        <a:rPr dirty="0" sz="1800" spc="16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800" spc="-5">
                          <a:latin typeface="Carlito"/>
                          <a:cs typeface="Carlito"/>
                        </a:rPr>
                        <a:t>depression</a:t>
                      </a:r>
                      <a:endParaRPr sz="1800">
                        <a:latin typeface="Carlito"/>
                        <a:cs typeface="Carlito"/>
                      </a:endParaRPr>
                    </a:p>
                    <a:p>
                      <a:pPr algn="ctr" marL="6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800" spc="-5">
                          <a:latin typeface="Carlito"/>
                          <a:cs typeface="Carlito"/>
                        </a:rPr>
                        <a:t>levels.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1841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116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dirty="0" sz="1800" spc="-10">
                          <a:latin typeface="Carlito"/>
                          <a:cs typeface="Carlito"/>
                        </a:rPr>
                        <a:t>STRES-48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dirty="0" sz="1800" spc="-10">
                          <a:latin typeface="Carlito"/>
                          <a:cs typeface="Carlito"/>
                        </a:rPr>
                        <a:t>story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 marL="635">
                        <a:lnSpc>
                          <a:spcPct val="100000"/>
                        </a:lnSpc>
                        <a:spcBef>
                          <a:spcPts val="1115"/>
                        </a:spcBef>
                        <a:tabLst>
                          <a:tab pos="1659889" algn="l"/>
                        </a:tabLst>
                      </a:pPr>
                      <a:r>
                        <a:rPr dirty="0" sz="1800">
                          <a:latin typeface="Carlito"/>
                          <a:cs typeface="Carlito"/>
                        </a:rPr>
                        <a:t>As a </a:t>
                      </a:r>
                      <a:r>
                        <a:rPr dirty="0" sz="1800" spc="-35">
                          <a:latin typeface="Carlito"/>
                          <a:cs typeface="Carlito"/>
                        </a:rPr>
                        <a:t>user,</a:t>
                      </a:r>
                      <a:r>
                        <a:rPr dirty="0" sz="1800" spc="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800">
                          <a:latin typeface="Carlito"/>
                          <a:cs typeface="Carlito"/>
                        </a:rPr>
                        <a:t>I</a:t>
                      </a:r>
                      <a:r>
                        <a:rPr dirty="0" sz="1800" spc="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800" spc="-10">
                          <a:latin typeface="Carlito"/>
                          <a:cs typeface="Carlito"/>
                        </a:rPr>
                        <a:t>want	</a:t>
                      </a:r>
                      <a:r>
                        <a:rPr dirty="0" sz="1800" spc="-5">
                          <a:latin typeface="Carlito"/>
                          <a:cs typeface="Carlito"/>
                        </a:rPr>
                        <a:t>guidance on </a:t>
                      </a:r>
                      <a:r>
                        <a:rPr dirty="0" sz="1800">
                          <a:latin typeface="Carlito"/>
                          <a:cs typeface="Carlito"/>
                        </a:rPr>
                        <a:t>the </a:t>
                      </a:r>
                      <a:r>
                        <a:rPr dirty="0" sz="1800" spc="-20">
                          <a:latin typeface="Carlito"/>
                          <a:cs typeface="Carlito"/>
                        </a:rPr>
                        <a:t>ways </a:t>
                      </a:r>
                      <a:r>
                        <a:rPr dirty="0" sz="1800" spc="-10">
                          <a:latin typeface="Carlito"/>
                          <a:cs typeface="Carlito"/>
                        </a:rPr>
                        <a:t>to prevent </a:t>
                      </a:r>
                      <a:r>
                        <a:rPr dirty="0" sz="1800" spc="-20">
                          <a:latin typeface="Carlito"/>
                          <a:cs typeface="Carlito"/>
                        </a:rPr>
                        <a:t>my </a:t>
                      </a:r>
                      <a:r>
                        <a:rPr dirty="0" sz="1800" spc="-5">
                          <a:latin typeface="Carlito"/>
                          <a:cs typeface="Carlito"/>
                        </a:rPr>
                        <a:t>depression </a:t>
                      </a:r>
                      <a:r>
                        <a:rPr dirty="0" sz="1800" spc="-10">
                          <a:latin typeface="Carlito"/>
                          <a:cs typeface="Carlito"/>
                        </a:rPr>
                        <a:t>from</a:t>
                      </a:r>
                      <a:r>
                        <a:rPr dirty="0" sz="1800" spc="7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800" spc="-5">
                          <a:latin typeface="Carlito"/>
                          <a:cs typeface="Carlito"/>
                        </a:rPr>
                        <a:t>worsening.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117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dirty="0" sz="1800" spc="-10">
                          <a:latin typeface="Carlito"/>
                          <a:cs typeface="Carlito"/>
                        </a:rPr>
                        <a:t>STRES-50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dirty="0" sz="1800" spc="-10">
                          <a:latin typeface="Carlito"/>
                          <a:cs typeface="Carlito"/>
                        </a:rPr>
                        <a:t>task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800" spc="-5">
                          <a:latin typeface="Carlito"/>
                          <a:cs typeface="Carlito"/>
                        </a:rPr>
                        <a:t>Connected </a:t>
                      </a:r>
                      <a:r>
                        <a:rPr dirty="0" sz="1800">
                          <a:latin typeface="Carlito"/>
                          <a:cs typeface="Carlito"/>
                        </a:rPr>
                        <a:t>App </a:t>
                      </a:r>
                      <a:r>
                        <a:rPr dirty="0" sz="1800" spc="-5">
                          <a:latin typeface="Carlito"/>
                          <a:cs typeface="Carlito"/>
                        </a:rPr>
                        <a:t>with firebase </a:t>
                      </a:r>
                      <a:r>
                        <a:rPr dirty="0" sz="1800" spc="-15">
                          <a:latin typeface="Carlito"/>
                          <a:cs typeface="Carlito"/>
                        </a:rPr>
                        <a:t>Storage </a:t>
                      </a:r>
                      <a:r>
                        <a:rPr dirty="0" sz="1800" spc="-5">
                          <a:latin typeface="Carlito"/>
                          <a:cs typeface="Carlito"/>
                        </a:rPr>
                        <a:t>where </a:t>
                      </a:r>
                      <a:r>
                        <a:rPr dirty="0" sz="1800">
                          <a:latin typeface="Carlito"/>
                          <a:cs typeface="Carlito"/>
                        </a:rPr>
                        <a:t>the </a:t>
                      </a:r>
                      <a:r>
                        <a:rPr dirty="0" sz="1800" spc="-20">
                          <a:latin typeface="Carlito"/>
                          <a:cs typeface="Carlito"/>
                        </a:rPr>
                        <a:t>raw </a:t>
                      </a:r>
                      <a:r>
                        <a:rPr dirty="0" sz="1800" spc="-5">
                          <a:latin typeface="Carlito"/>
                          <a:cs typeface="Carlito"/>
                        </a:rPr>
                        <a:t>images uploaded by </a:t>
                      </a:r>
                      <a:r>
                        <a:rPr dirty="0" sz="1800">
                          <a:latin typeface="Carlito"/>
                          <a:cs typeface="Carlito"/>
                        </a:rPr>
                        <a:t>the </a:t>
                      </a:r>
                      <a:r>
                        <a:rPr dirty="0" sz="1800" spc="-10">
                          <a:latin typeface="Carlito"/>
                          <a:cs typeface="Carlito"/>
                        </a:rPr>
                        <a:t>users</a:t>
                      </a:r>
                      <a:r>
                        <a:rPr dirty="0" sz="1800" spc="13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800" spc="-10">
                          <a:latin typeface="Carlito"/>
                          <a:cs typeface="Carlito"/>
                        </a:rPr>
                        <a:t>were</a:t>
                      </a:r>
                      <a:endParaRPr sz="1800">
                        <a:latin typeface="Carlito"/>
                        <a:cs typeface="Carlito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</a:pPr>
                      <a:r>
                        <a:rPr dirty="0" sz="1800" spc="-15">
                          <a:latin typeface="Carlito"/>
                          <a:cs typeface="Carlito"/>
                        </a:rPr>
                        <a:t>stored.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44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9882" y="561289"/>
            <a:ext cx="3740785" cy="711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-5"/>
              <a:t>SPRINT </a:t>
            </a:r>
            <a:r>
              <a:rPr dirty="0" sz="4500"/>
              <a:t>5</a:t>
            </a:r>
            <a:r>
              <a:rPr dirty="0" sz="4500" spc="-110"/>
              <a:t> </a:t>
            </a:r>
            <a:r>
              <a:rPr dirty="0" sz="4500" spc="-15"/>
              <a:t>RECAP</a:t>
            </a:r>
            <a:endParaRPr sz="4500"/>
          </a:p>
        </p:txBody>
      </p:sp>
      <p:sp>
        <p:nvSpPr>
          <p:cNvPr id="4" name="object 4"/>
          <p:cNvSpPr/>
          <p:nvPr/>
        </p:nvSpPr>
        <p:spPr>
          <a:xfrm>
            <a:off x="11000355" y="64378"/>
            <a:ext cx="1154978" cy="287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478" y="0"/>
            <a:ext cx="4632960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-5"/>
              <a:t>PRODUCT</a:t>
            </a:r>
            <a:r>
              <a:rPr dirty="0" sz="4500" spc="-120"/>
              <a:t> </a:t>
            </a:r>
            <a:r>
              <a:rPr dirty="0" sz="4500" spc="-30"/>
              <a:t>BACKLOG</a:t>
            </a:r>
            <a:endParaRPr sz="4500"/>
          </a:p>
        </p:txBody>
      </p:sp>
      <p:sp>
        <p:nvSpPr>
          <p:cNvPr id="3" name="object 3"/>
          <p:cNvSpPr/>
          <p:nvPr/>
        </p:nvSpPr>
        <p:spPr>
          <a:xfrm>
            <a:off x="11000355" y="64378"/>
            <a:ext cx="1154978" cy="287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01803" y="814577"/>
          <a:ext cx="11837035" cy="6050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4094"/>
                <a:gridCol w="8641715"/>
                <a:gridCol w="2162175"/>
              </a:tblGrid>
              <a:tr h="375158">
                <a:tc gridSpan="3"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</a:pPr>
                      <a:r>
                        <a:rPr dirty="0" sz="2400" spc="-190" b="1">
                          <a:latin typeface="Arial"/>
                          <a:cs typeface="Arial"/>
                        </a:rPr>
                        <a:t>User</a:t>
                      </a:r>
                      <a:r>
                        <a:rPr dirty="0" sz="2400" spc="-14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00" spc="-190" b="1">
                          <a:latin typeface="Arial"/>
                          <a:cs typeface="Arial"/>
                        </a:rPr>
                        <a:t>Stories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21614">
                <a:tc>
                  <a:txBody>
                    <a:bodyPr/>
                    <a:lstStyle/>
                    <a:p>
                      <a:pPr algn="ctr">
                        <a:lnSpc>
                          <a:spcPts val="1645"/>
                        </a:lnSpc>
                      </a:pPr>
                      <a:r>
                        <a:rPr dirty="0" sz="1400" spc="-160" b="1">
                          <a:latin typeface="Arial"/>
                          <a:cs typeface="Arial"/>
                        </a:rPr>
                        <a:t>Key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1645"/>
                        </a:lnSpc>
                      </a:pPr>
                      <a:r>
                        <a:rPr dirty="0" sz="1400" spc="-120" b="1">
                          <a:latin typeface="Arial"/>
                          <a:cs typeface="Arial"/>
                        </a:rPr>
                        <a:t>Summary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645"/>
                        </a:lnSpc>
                      </a:pPr>
                      <a:r>
                        <a:rPr dirty="0" sz="1400" spc="-125" b="1">
                          <a:latin typeface="Arial"/>
                          <a:cs typeface="Arial"/>
                        </a:rPr>
                        <a:t>Place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</a:tr>
              <a:tr h="3479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STRES-19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895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As a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user,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I want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to register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myself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to the application.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So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that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I can keep my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account private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and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login using email/phone and</a:t>
                      </a:r>
                      <a:r>
                        <a:rPr dirty="0" sz="1050" spc="-10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password.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895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Home</a:t>
                      </a:r>
                      <a:r>
                        <a:rPr dirty="0" sz="1050" spc="-2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Page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895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050" spc="-5">
                          <a:latin typeface="Carlito"/>
                          <a:cs typeface="Carlito"/>
                        </a:rPr>
                        <a:t>STRES-20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As a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user,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I want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to login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in app.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So that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I can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use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it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to store all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my</a:t>
                      </a:r>
                      <a:r>
                        <a:rPr dirty="0" sz="1050" spc="-12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information.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Home</a:t>
                      </a:r>
                      <a:r>
                        <a:rPr dirty="0" sz="1050" spc="-2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Page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88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STRES-42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844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As a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user,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I want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to upload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my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picture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from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phone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gallery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to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analyze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so that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get more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accurate</a:t>
                      </a:r>
                      <a:r>
                        <a:rPr dirty="0" sz="1050" spc="-15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information.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44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dirty="0" sz="1050" spc="-5">
                          <a:latin typeface="Carlito"/>
                          <a:cs typeface="Carlito"/>
                        </a:rPr>
                        <a:t>Image Upload/Take</a:t>
                      </a:r>
                      <a:r>
                        <a:rPr dirty="0" sz="1050" spc="-3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Picture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844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69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STRES-22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As a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user,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I want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to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take a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picture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from my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front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and back camera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to upload so that the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app can</a:t>
                      </a:r>
                      <a:r>
                        <a:rPr dirty="0" sz="1050" spc="5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analyze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050" spc="-5">
                          <a:latin typeface="Carlito"/>
                          <a:cs typeface="Carlito"/>
                        </a:rPr>
                        <a:t>Image Upload/Take</a:t>
                      </a:r>
                      <a:r>
                        <a:rPr dirty="0" sz="1050" spc="-3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Picture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68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STRES-23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As a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user,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I want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to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view my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upload history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and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their</a:t>
                      </a:r>
                      <a:r>
                        <a:rPr dirty="0" sz="1050" spc="-114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results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050" spc="-5">
                          <a:latin typeface="Carlito"/>
                          <a:cs typeface="Carlito"/>
                        </a:rPr>
                        <a:t>Profile/History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of</a:t>
                      </a:r>
                      <a:r>
                        <a:rPr dirty="0" sz="1050" spc="-5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consultation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68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STRES-24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As a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signed in user,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I want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to log out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So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that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I can have my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privacy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in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the</a:t>
                      </a:r>
                      <a:r>
                        <a:rPr dirty="0" sz="1050" spc="-10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app.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050" spc="-5">
                          <a:latin typeface="Carlito"/>
                          <a:cs typeface="Carlito"/>
                        </a:rPr>
                        <a:t>Logout/Login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STRES-25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As a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user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I want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to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be able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to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find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contacts for professional</a:t>
                      </a:r>
                      <a:r>
                        <a:rPr dirty="0" sz="1050" spc="-9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help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050" spc="-5">
                          <a:latin typeface="Carlito"/>
                          <a:cs typeface="Carlito"/>
                        </a:rPr>
                        <a:t>Recommendation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699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STRES-26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As a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user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I want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to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be able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to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view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history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of my</a:t>
                      </a:r>
                      <a:r>
                        <a:rPr dirty="0" sz="1050" spc="-9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recommendation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050" spc="-5">
                          <a:latin typeface="Carlito"/>
                          <a:cs typeface="Carlito"/>
                        </a:rPr>
                        <a:t>Recommendation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68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STRES-27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As a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user,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I want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to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create my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profile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So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that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I can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store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my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account</a:t>
                      </a:r>
                      <a:r>
                        <a:rPr dirty="0" sz="1050" spc="-9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information.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050" spc="-5">
                          <a:latin typeface="Carlito"/>
                          <a:cs typeface="Carlito"/>
                        </a:rPr>
                        <a:t>Profile/History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of</a:t>
                      </a:r>
                      <a:r>
                        <a:rPr dirty="0" sz="1050" spc="-5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consultation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STRES-28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As a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user,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I want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to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be able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to edit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my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information</a:t>
                      </a:r>
                      <a:r>
                        <a:rPr dirty="0" sz="1050" spc="-10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detail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050" spc="-5">
                          <a:latin typeface="Carlito"/>
                          <a:cs typeface="Carlito"/>
                        </a:rPr>
                        <a:t>Profile/History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of</a:t>
                      </a:r>
                      <a:r>
                        <a:rPr dirty="0" sz="1050" spc="-5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consultation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68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STRES-29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As a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user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I want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to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be able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to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add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captions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for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pictures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I have</a:t>
                      </a:r>
                      <a:r>
                        <a:rPr dirty="0" sz="1050" spc="-114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uploaded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050" spc="-5">
                          <a:latin typeface="Carlito"/>
                          <a:cs typeface="Carlito"/>
                        </a:rPr>
                        <a:t>Image Upload/Take</a:t>
                      </a:r>
                      <a:r>
                        <a:rPr dirty="0" sz="1050" spc="-3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Picture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69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STRES-30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As a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user,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I want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to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be able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to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view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personalized tips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and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strategies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for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managing</a:t>
                      </a:r>
                      <a:r>
                        <a:rPr dirty="0" sz="1050" spc="-12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symptoms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050" spc="-5">
                          <a:latin typeface="Carlito"/>
                          <a:cs typeface="Carlito"/>
                        </a:rPr>
                        <a:t>Recommendation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685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STRES-31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As a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user,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I want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to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know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the sign of depression,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and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the risk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of</a:t>
                      </a:r>
                      <a:r>
                        <a:rPr dirty="0" sz="1050" spc="-8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depression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050" spc="-5">
                          <a:latin typeface="Carlito"/>
                          <a:cs typeface="Carlito"/>
                        </a:rPr>
                        <a:t>Recommendation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69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STRES-48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As a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user,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I want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to link to the hospital so that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I can make a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appointment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with</a:t>
                      </a:r>
                      <a:r>
                        <a:rPr dirty="0" sz="1050" spc="-12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doctor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050" spc="-5">
                          <a:latin typeface="Carlito"/>
                          <a:cs typeface="Carlito"/>
                        </a:rPr>
                        <a:t>Recommendation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69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STRES-52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As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a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user,</a:t>
                      </a:r>
                      <a:r>
                        <a:rPr dirty="0" sz="1050" spc="-2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I want</a:t>
                      </a:r>
                      <a:r>
                        <a:rPr dirty="0" sz="1050" spc="-1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the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 app</a:t>
                      </a:r>
                      <a:r>
                        <a:rPr dirty="0" sz="1050" spc="-1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to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keep</a:t>
                      </a:r>
                      <a:r>
                        <a:rPr dirty="0" sz="1050" spc="-2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checking</a:t>
                      </a:r>
                      <a:r>
                        <a:rPr dirty="0" sz="1050" spc="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my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 depression</a:t>
                      </a:r>
                      <a:r>
                        <a:rPr dirty="0" sz="1050" spc="-2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level</a:t>
                      </a:r>
                      <a:r>
                        <a:rPr dirty="0" sz="1050" spc="-1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so that</a:t>
                      </a:r>
                      <a:r>
                        <a:rPr dirty="0" sz="1050" spc="-1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I</a:t>
                      </a:r>
                      <a:r>
                        <a:rPr dirty="0" sz="1050" spc="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know</a:t>
                      </a:r>
                      <a:r>
                        <a:rPr dirty="0" sz="1050" spc="-2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when</a:t>
                      </a:r>
                      <a:r>
                        <a:rPr dirty="0" sz="1050" spc="-1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my</a:t>
                      </a:r>
                      <a:r>
                        <a:rPr dirty="0" sz="1050" spc="-1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depression</a:t>
                      </a:r>
                      <a:r>
                        <a:rPr dirty="0" sz="1050" spc="-1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level</a:t>
                      </a:r>
                      <a:r>
                        <a:rPr dirty="0" sz="1050" spc="-2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is</a:t>
                      </a:r>
                      <a:r>
                        <a:rPr dirty="0" sz="1050" spc="-1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worse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050" spc="-5">
                          <a:latin typeface="Carlito"/>
                          <a:cs typeface="Carlito"/>
                        </a:rPr>
                        <a:t>Profile/History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of</a:t>
                      </a:r>
                      <a:r>
                        <a:rPr dirty="0" sz="1050" spc="-5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consultation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68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STRES-34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As a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user,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I want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to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know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the risk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of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depression about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me after I take</a:t>
                      </a:r>
                      <a:r>
                        <a:rPr dirty="0" sz="1050" spc="-114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pictures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050" spc="-5">
                          <a:latin typeface="Carlito"/>
                          <a:cs typeface="Carlito"/>
                        </a:rPr>
                        <a:t>Image Upload/Take</a:t>
                      </a:r>
                      <a:r>
                        <a:rPr dirty="0" sz="1050" spc="-3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Picture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69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STRES-35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050">
                          <a:latin typeface="Carlito"/>
                          <a:cs typeface="Carlito"/>
                        </a:rPr>
                        <a:t>As a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user,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I want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to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know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some tips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for relieving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depression so that </a:t>
                      </a:r>
                      <a:r>
                        <a:rPr dirty="0" sz="1050">
                          <a:latin typeface="Carlito"/>
                          <a:cs typeface="Carlito"/>
                        </a:rPr>
                        <a:t>I can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become</a:t>
                      </a:r>
                      <a:r>
                        <a:rPr dirty="0" sz="1050" spc="-12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050" spc="-5">
                          <a:latin typeface="Carlito"/>
                          <a:cs typeface="Carlito"/>
                        </a:rPr>
                        <a:t>better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050" spc="-5">
                          <a:latin typeface="Carlito"/>
                          <a:cs typeface="Carlito"/>
                        </a:rPr>
                        <a:t>Recommendation</a:t>
                      </a:r>
                      <a:endParaRPr sz="1050">
                        <a:latin typeface="Carlito"/>
                        <a:cs typeface="Carlito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9882" y="561289"/>
            <a:ext cx="4426585" cy="711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-5"/>
              <a:t>SPRINT </a:t>
            </a:r>
            <a:r>
              <a:rPr dirty="0" sz="4500"/>
              <a:t>6</a:t>
            </a:r>
            <a:r>
              <a:rPr dirty="0" sz="4500" spc="-80"/>
              <a:t> </a:t>
            </a:r>
            <a:r>
              <a:rPr dirty="0" sz="4500" spc="-35"/>
              <a:t>BACKLOG</a:t>
            </a:r>
            <a:endParaRPr sz="4500"/>
          </a:p>
        </p:txBody>
      </p:sp>
      <p:sp>
        <p:nvSpPr>
          <p:cNvPr id="3" name="object 3"/>
          <p:cNvSpPr/>
          <p:nvPr/>
        </p:nvSpPr>
        <p:spPr>
          <a:xfrm>
            <a:off x="11000355" y="64378"/>
            <a:ext cx="1154978" cy="287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86270" y="1369822"/>
          <a:ext cx="11388725" cy="4820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5360"/>
                <a:gridCol w="8313420"/>
                <a:gridCol w="2080260"/>
              </a:tblGrid>
              <a:tr h="311403">
                <a:tc>
                  <a:txBody>
                    <a:bodyPr/>
                    <a:lstStyle/>
                    <a:p>
                      <a:pPr algn="ctr">
                        <a:lnSpc>
                          <a:spcPts val="2325"/>
                        </a:lnSpc>
                      </a:pPr>
                      <a:r>
                        <a:rPr dirty="0" sz="2000" spc="-229" b="1">
                          <a:latin typeface="Arial"/>
                          <a:cs typeface="Arial"/>
                        </a:rPr>
                        <a:t>Key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2325"/>
                        </a:lnSpc>
                      </a:pPr>
                      <a:r>
                        <a:rPr dirty="0" sz="2000" spc="-130" b="1">
                          <a:latin typeface="Arial"/>
                          <a:cs typeface="Arial"/>
                        </a:rPr>
                        <a:t>Name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2325"/>
                        </a:lnSpc>
                      </a:pPr>
                      <a:r>
                        <a:rPr dirty="0" sz="2000" spc="-155" b="1">
                          <a:latin typeface="Arial"/>
                          <a:cs typeface="Arial"/>
                        </a:rPr>
                        <a:t>Story</a:t>
                      </a:r>
                      <a:r>
                        <a:rPr dirty="0" sz="2000" spc="-1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00" spc="-135" b="1">
                          <a:latin typeface="Arial"/>
                          <a:cs typeface="Arial"/>
                        </a:rPr>
                        <a:t>points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</a:tr>
              <a:tr h="11893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 spc="-10">
                          <a:latin typeface="Carlito"/>
                          <a:cs typeface="Carlito"/>
                        </a:rPr>
                        <a:t>STRES-60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 spc="-20">
                          <a:latin typeface="Carlito"/>
                          <a:cs typeface="Carlito"/>
                        </a:rPr>
                        <a:t>Make </a:t>
                      </a:r>
                      <a:r>
                        <a:rPr dirty="0" sz="1600" spc="-5">
                          <a:latin typeface="Carlito"/>
                          <a:cs typeface="Carlito"/>
                        </a:rPr>
                        <a:t>an API</a:t>
                      </a:r>
                      <a:r>
                        <a:rPr dirty="0" sz="1600" spc="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5">
                          <a:latin typeface="Carlito"/>
                          <a:cs typeface="Carlito"/>
                        </a:rPr>
                        <a:t>Call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38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 marL="25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>
                          <a:latin typeface="Carlito"/>
                          <a:cs typeface="Carlito"/>
                        </a:rPr>
                        <a:t>5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17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 spc="-10">
                          <a:latin typeface="Carlito"/>
                          <a:cs typeface="Carlito"/>
                        </a:rPr>
                        <a:t>STRES-61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600" spc="-10">
                          <a:latin typeface="Carlito"/>
                          <a:cs typeface="Carlito"/>
                        </a:rPr>
                        <a:t>Saving </a:t>
                      </a:r>
                      <a:r>
                        <a:rPr dirty="0" sz="1600" spc="-5">
                          <a:latin typeface="Carlito"/>
                          <a:cs typeface="Carlito"/>
                        </a:rPr>
                        <a:t>and updating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user</a:t>
                      </a:r>
                      <a:r>
                        <a:rPr dirty="0" sz="1600" spc="-3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details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 marL="25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>
                          <a:latin typeface="Carlito"/>
                          <a:cs typeface="Carlito"/>
                        </a:rPr>
                        <a:t>5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8922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-10">
                          <a:latin typeface="Carlito"/>
                          <a:cs typeface="Carlito"/>
                        </a:rPr>
                        <a:t>STRES-48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-15">
                          <a:latin typeface="Carlito"/>
                          <a:cs typeface="Carlito"/>
                        </a:rPr>
                        <a:t>Improve  </a:t>
                      </a:r>
                      <a:r>
                        <a:rPr dirty="0" sz="1600" spc="-5">
                          <a:latin typeface="Carlito"/>
                          <a:cs typeface="Carlito"/>
                        </a:rPr>
                        <a:t>the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UI </a:t>
                      </a:r>
                      <a:r>
                        <a:rPr dirty="0" sz="1600" spc="-5">
                          <a:latin typeface="Carlito"/>
                          <a:cs typeface="Carlito"/>
                        </a:rPr>
                        <a:t>of the</a:t>
                      </a:r>
                      <a:r>
                        <a:rPr dirty="0" sz="1600" spc="7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5">
                          <a:latin typeface="Carlito"/>
                          <a:cs typeface="Carlito"/>
                        </a:rPr>
                        <a:t>app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 marL="2540">
                        <a:lnSpc>
                          <a:spcPct val="100000"/>
                        </a:lnSpc>
                      </a:pPr>
                      <a:r>
                        <a:rPr dirty="0" sz="1600">
                          <a:latin typeface="Carlito"/>
                          <a:cs typeface="Carlito"/>
                        </a:rPr>
                        <a:t>5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17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-10">
                          <a:latin typeface="Carlito"/>
                          <a:cs typeface="Carlito"/>
                        </a:rPr>
                        <a:t>STRES-57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19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-10">
                          <a:latin typeface="Carlito"/>
                          <a:cs typeface="Carlito"/>
                        </a:rPr>
                        <a:t>Improving backend </a:t>
                      </a:r>
                      <a:r>
                        <a:rPr dirty="0" sz="1600" spc="-5">
                          <a:latin typeface="Carlito"/>
                          <a:cs typeface="Carlito"/>
                        </a:rPr>
                        <a:t>of the</a:t>
                      </a:r>
                      <a:r>
                        <a:rPr dirty="0" sz="1600" spc="2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5">
                          <a:latin typeface="Carlito"/>
                          <a:cs typeface="Carlito"/>
                        </a:rPr>
                        <a:t>app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44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 marL="2540">
                        <a:lnSpc>
                          <a:spcPct val="100000"/>
                        </a:lnSpc>
                      </a:pPr>
                      <a:r>
                        <a:rPr dirty="0" sz="1600">
                          <a:latin typeface="Carlito"/>
                          <a:cs typeface="Carlito"/>
                        </a:rPr>
                        <a:t>5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19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3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 spc="-10">
                          <a:latin typeface="Carlito"/>
                          <a:cs typeface="Carlito"/>
                        </a:rPr>
                        <a:t>STRES-62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63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-10">
                          <a:latin typeface="Carlito"/>
                          <a:cs typeface="Carlito"/>
                        </a:rPr>
                        <a:t>Improving database </a:t>
                      </a:r>
                      <a:r>
                        <a:rPr dirty="0" sz="1600" spc="-5">
                          <a:latin typeface="Carlito"/>
                          <a:cs typeface="Carlito"/>
                        </a:rPr>
                        <a:t>on</a:t>
                      </a:r>
                      <a:r>
                        <a:rPr dirty="0" sz="1600" spc="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600" spc="-10">
                          <a:latin typeface="Carlito"/>
                          <a:cs typeface="Carlito"/>
                        </a:rPr>
                        <a:t>firebase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19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 marL="25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>
                          <a:latin typeface="Carlito"/>
                          <a:cs typeface="Carlito"/>
                        </a:rPr>
                        <a:t>5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B="0" marT="63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3191" y="1405127"/>
            <a:ext cx="11369040" cy="0"/>
          </a:xfrm>
          <a:custGeom>
            <a:avLst/>
            <a:gdLst/>
            <a:ahLst/>
            <a:cxnLst/>
            <a:rect l="l" t="t" r="r" b="b"/>
            <a:pathLst>
              <a:path w="11369040" h="0">
                <a:moveTo>
                  <a:pt x="0" y="0"/>
                </a:moveTo>
                <a:lnTo>
                  <a:pt x="11369040" y="0"/>
                </a:lnTo>
              </a:path>
            </a:pathLst>
          </a:custGeom>
          <a:ln w="12700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9882" y="561289"/>
            <a:ext cx="8474710" cy="711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-35"/>
              <a:t>STORIES </a:t>
            </a:r>
            <a:r>
              <a:rPr dirty="0" sz="4500"/>
              <a:t>AND </a:t>
            </a:r>
            <a:r>
              <a:rPr dirty="0" sz="4500" spc="-45"/>
              <a:t>ACCEPTANCE</a:t>
            </a:r>
            <a:r>
              <a:rPr dirty="0" sz="4500" spc="-75"/>
              <a:t> </a:t>
            </a:r>
            <a:r>
              <a:rPr dirty="0" sz="4500" spc="-5"/>
              <a:t>CRITERIA</a:t>
            </a:r>
            <a:endParaRPr sz="4500"/>
          </a:p>
        </p:txBody>
      </p:sp>
      <p:grpSp>
        <p:nvGrpSpPr>
          <p:cNvPr id="4" name="object 4"/>
          <p:cNvGrpSpPr/>
          <p:nvPr/>
        </p:nvGrpSpPr>
        <p:grpSpPr>
          <a:xfrm>
            <a:off x="389445" y="1534223"/>
            <a:ext cx="11376025" cy="5133340"/>
            <a:chOff x="389445" y="1534223"/>
            <a:chExt cx="11376025" cy="5133340"/>
          </a:xfrm>
        </p:grpSpPr>
        <p:sp>
          <p:nvSpPr>
            <p:cNvPr id="5" name="object 5"/>
            <p:cNvSpPr/>
            <p:nvPr/>
          </p:nvSpPr>
          <p:spPr>
            <a:xfrm>
              <a:off x="392620" y="1534223"/>
              <a:ext cx="11369040" cy="51328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89445" y="2204593"/>
              <a:ext cx="11376025" cy="0"/>
            </a:xfrm>
            <a:custGeom>
              <a:avLst/>
              <a:gdLst/>
              <a:ahLst/>
              <a:cxnLst/>
              <a:rect l="l" t="t" r="r" b="b"/>
              <a:pathLst>
                <a:path w="11376025" h="0">
                  <a:moveTo>
                    <a:pt x="0" y="0"/>
                  </a:moveTo>
                  <a:lnTo>
                    <a:pt x="11375453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89445" y="1534286"/>
          <a:ext cx="11379200" cy="5136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89679"/>
                <a:gridCol w="3789679"/>
                <a:gridCol w="3789679"/>
              </a:tblGrid>
              <a:tr h="6703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dirty="0" sz="2000" spc="-165" b="1">
                          <a:latin typeface="Arial"/>
                          <a:cs typeface="Arial"/>
                        </a:rPr>
                        <a:t>Scenario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167005">
                    <a:solidFill>
                      <a:srgbClr val="CE8D3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dirty="0" sz="2000" spc="-155" b="1">
                          <a:latin typeface="Arial"/>
                          <a:cs typeface="Arial"/>
                        </a:rPr>
                        <a:t>User</a:t>
                      </a:r>
                      <a:r>
                        <a:rPr dirty="0" sz="2000" spc="-1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00" spc="-150" b="1">
                          <a:latin typeface="Arial"/>
                          <a:cs typeface="Arial"/>
                        </a:rPr>
                        <a:t>Story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167005">
                    <a:solidFill>
                      <a:srgbClr val="CE8D3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dirty="0" sz="2000" spc="-165" b="1">
                          <a:latin typeface="Arial"/>
                          <a:cs typeface="Arial"/>
                        </a:rPr>
                        <a:t>Status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167005">
                    <a:solidFill>
                      <a:srgbClr val="CE8D3D"/>
                    </a:solidFill>
                  </a:tcPr>
                </a:tc>
              </a:tr>
              <a:tr h="19114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90805" marR="88074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400" spc="-5">
                          <a:latin typeface="Carlito"/>
                          <a:cs typeface="Carlito"/>
                        </a:rPr>
                        <a:t>1. customers </a:t>
                      </a:r>
                      <a:r>
                        <a:rPr dirty="0" sz="1400" spc="-10">
                          <a:latin typeface="Carlito"/>
                          <a:cs typeface="Carlito"/>
                        </a:rPr>
                        <a:t>want to </a:t>
                      </a:r>
                      <a:r>
                        <a:rPr dirty="0" sz="1400" spc="-5">
                          <a:latin typeface="Carlito"/>
                          <a:cs typeface="Carlito"/>
                        </a:rPr>
                        <a:t>see their pictures  </a:t>
                      </a:r>
                      <a:r>
                        <a:rPr dirty="0" sz="1400" spc="-110" b="1">
                          <a:latin typeface="Arial"/>
                          <a:cs typeface="Arial"/>
                        </a:rPr>
                        <a:t>Given </a:t>
                      </a:r>
                      <a:r>
                        <a:rPr dirty="0" sz="1400" spc="-35">
                          <a:latin typeface="Arial"/>
                          <a:cs typeface="Arial"/>
                        </a:rPr>
                        <a:t>I’m </a:t>
                      </a:r>
                      <a:r>
                        <a:rPr dirty="0" sz="1400">
                          <a:latin typeface="Carlito"/>
                          <a:cs typeface="Carlito"/>
                        </a:rPr>
                        <a:t>in </a:t>
                      </a:r>
                      <a:r>
                        <a:rPr dirty="0" sz="1400" spc="-5">
                          <a:latin typeface="Carlito"/>
                          <a:cs typeface="Carlito"/>
                        </a:rPr>
                        <a:t>the </a:t>
                      </a:r>
                      <a:r>
                        <a:rPr dirty="0" sz="1400" spc="-10">
                          <a:latin typeface="Carlito"/>
                          <a:cs typeface="Carlito"/>
                        </a:rPr>
                        <a:t>role </a:t>
                      </a:r>
                      <a:r>
                        <a:rPr dirty="0" sz="1400">
                          <a:latin typeface="Carlito"/>
                          <a:cs typeface="Carlito"/>
                        </a:rPr>
                        <a:t>of </a:t>
                      </a:r>
                      <a:r>
                        <a:rPr dirty="0" sz="1400" spc="-10">
                          <a:latin typeface="Carlito"/>
                          <a:cs typeface="Carlito"/>
                        </a:rPr>
                        <a:t>customer  </a:t>
                      </a:r>
                      <a:r>
                        <a:rPr dirty="0" sz="1400" spc="-85" b="1">
                          <a:latin typeface="Arial"/>
                          <a:cs typeface="Arial"/>
                        </a:rPr>
                        <a:t>When </a:t>
                      </a:r>
                      <a:r>
                        <a:rPr dirty="0" sz="1400">
                          <a:latin typeface="Carlito"/>
                          <a:cs typeface="Carlito"/>
                        </a:rPr>
                        <a:t>I </a:t>
                      </a:r>
                      <a:r>
                        <a:rPr dirty="0" sz="1400" spc="-5">
                          <a:latin typeface="Carlito"/>
                          <a:cs typeface="Carlito"/>
                        </a:rPr>
                        <a:t>open the profile</a:t>
                      </a:r>
                      <a:r>
                        <a:rPr dirty="0" sz="1400" spc="-2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400" spc="-10">
                          <a:latin typeface="Carlito"/>
                          <a:cs typeface="Carlito"/>
                        </a:rPr>
                        <a:t>screen</a:t>
                      </a:r>
                      <a:endParaRPr sz="1400">
                        <a:latin typeface="Carlito"/>
                        <a:cs typeface="Carlito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dirty="0" sz="1400" spc="-125" b="1">
                          <a:latin typeface="Arial"/>
                          <a:cs typeface="Arial"/>
                        </a:rPr>
                        <a:t>And </a:t>
                      </a:r>
                      <a:r>
                        <a:rPr dirty="0" sz="1400">
                          <a:latin typeface="Carlito"/>
                          <a:cs typeface="Carlito"/>
                        </a:rPr>
                        <a:t>I </a:t>
                      </a:r>
                      <a:r>
                        <a:rPr dirty="0" sz="1400" spc="-5">
                          <a:latin typeface="Carlito"/>
                          <a:cs typeface="Carlito"/>
                        </a:rPr>
                        <a:t>click the </a:t>
                      </a:r>
                      <a:r>
                        <a:rPr dirty="0" sz="1400" spc="-10">
                          <a:latin typeface="Carlito"/>
                          <a:cs typeface="Carlito"/>
                        </a:rPr>
                        <a:t>update</a:t>
                      </a:r>
                      <a:r>
                        <a:rPr dirty="0" sz="1400" spc="4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400" spc="-15">
                          <a:latin typeface="Carlito"/>
                          <a:cs typeface="Carlito"/>
                        </a:rPr>
                        <a:t>button</a:t>
                      </a:r>
                      <a:endParaRPr sz="1400">
                        <a:latin typeface="Carlito"/>
                        <a:cs typeface="Carlito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dirty="0" sz="1400" spc="-114" b="1">
                          <a:latin typeface="Arial"/>
                          <a:cs typeface="Arial"/>
                        </a:rPr>
                        <a:t>Then </a:t>
                      </a:r>
                      <a:r>
                        <a:rPr dirty="0" sz="1400" spc="-5">
                          <a:latin typeface="Carlito"/>
                          <a:cs typeface="Carlito"/>
                        </a:rPr>
                        <a:t>the user can </a:t>
                      </a:r>
                      <a:r>
                        <a:rPr dirty="0" sz="1400" spc="-10">
                          <a:latin typeface="Carlito"/>
                          <a:cs typeface="Carlito"/>
                        </a:rPr>
                        <a:t>update </a:t>
                      </a:r>
                      <a:r>
                        <a:rPr dirty="0" sz="1400" spc="-5">
                          <a:latin typeface="Carlito"/>
                          <a:cs typeface="Carlito"/>
                        </a:rPr>
                        <a:t>the</a:t>
                      </a:r>
                      <a:r>
                        <a:rPr dirty="0" sz="1400" spc="6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400" spc="-5">
                          <a:latin typeface="Carlito"/>
                          <a:cs typeface="Carlito"/>
                        </a:rPr>
                        <a:t>detials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6350">
                      <a:solidFill>
                        <a:srgbClr val="CE8D3D"/>
                      </a:solidFill>
                      <a:prstDash val="solid"/>
                    </a:lnL>
                    <a:lnR w="6350">
                      <a:solidFill>
                        <a:srgbClr val="CE8D3D"/>
                      </a:solidFill>
                      <a:prstDash val="solid"/>
                    </a:lnR>
                    <a:lnB w="6350">
                      <a:solidFill>
                        <a:srgbClr val="CE8D3D"/>
                      </a:solidFill>
                      <a:prstDash val="solid"/>
                    </a:lnB>
                    <a:solidFill>
                      <a:srgbClr val="EBD1B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1400" spc="-190" b="1">
                          <a:latin typeface="Arial"/>
                          <a:cs typeface="Arial"/>
                        </a:rPr>
                        <a:t>As </a:t>
                      </a:r>
                      <a:r>
                        <a:rPr dirty="0" sz="1400">
                          <a:latin typeface="Carlito"/>
                          <a:cs typeface="Carlito"/>
                        </a:rPr>
                        <a:t>a</a:t>
                      </a:r>
                      <a:r>
                        <a:rPr dirty="0" sz="1400" spc="-9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400" spc="-10">
                          <a:latin typeface="Carlito"/>
                          <a:cs typeface="Carlito"/>
                        </a:rPr>
                        <a:t>customer</a:t>
                      </a:r>
                      <a:endParaRPr sz="1400">
                        <a:latin typeface="Carlito"/>
                        <a:cs typeface="Carlito"/>
                      </a:endParaRPr>
                    </a:p>
                    <a:p>
                      <a:pPr marL="131445">
                        <a:lnSpc>
                          <a:spcPct val="100000"/>
                        </a:lnSpc>
                      </a:pPr>
                      <a:r>
                        <a:rPr dirty="0" sz="1400" spc="-15" b="1">
                          <a:latin typeface="Arial"/>
                          <a:cs typeface="Arial"/>
                        </a:rPr>
                        <a:t>I </a:t>
                      </a:r>
                      <a:r>
                        <a:rPr dirty="0" sz="1400" spc="-60" b="1">
                          <a:latin typeface="Arial"/>
                          <a:cs typeface="Arial"/>
                        </a:rPr>
                        <a:t>want </a:t>
                      </a:r>
                      <a:r>
                        <a:rPr dirty="0" sz="1400" spc="-10">
                          <a:latin typeface="Carlito"/>
                          <a:cs typeface="Carlito"/>
                        </a:rPr>
                        <a:t>to update </a:t>
                      </a:r>
                      <a:r>
                        <a:rPr dirty="0" sz="1400" spc="-15">
                          <a:latin typeface="Carlito"/>
                          <a:cs typeface="Carlito"/>
                        </a:rPr>
                        <a:t>my </a:t>
                      </a:r>
                      <a:r>
                        <a:rPr dirty="0" sz="1400" spc="-5">
                          <a:latin typeface="Carlito"/>
                          <a:cs typeface="Carlito"/>
                        </a:rPr>
                        <a:t>details </a:t>
                      </a:r>
                      <a:r>
                        <a:rPr dirty="0" sz="1400">
                          <a:latin typeface="Carlito"/>
                          <a:cs typeface="Carlito"/>
                        </a:rPr>
                        <a:t>on </a:t>
                      </a:r>
                      <a:r>
                        <a:rPr dirty="0" sz="1400" spc="-5">
                          <a:latin typeface="Carlito"/>
                          <a:cs typeface="Carlito"/>
                        </a:rPr>
                        <a:t>the</a:t>
                      </a:r>
                      <a:r>
                        <a:rPr dirty="0" sz="1400" spc="-6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400">
                          <a:latin typeface="Carlito"/>
                          <a:cs typeface="Carlito"/>
                        </a:rPr>
                        <a:t>app</a:t>
                      </a:r>
                      <a:endParaRPr sz="1400">
                        <a:latin typeface="Carlito"/>
                        <a:cs typeface="Carlito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1400" spc="-160" b="1">
                          <a:latin typeface="Arial"/>
                          <a:cs typeface="Arial"/>
                        </a:rPr>
                        <a:t>so </a:t>
                      </a:r>
                      <a:r>
                        <a:rPr dirty="0" sz="1400" spc="-40" b="1">
                          <a:latin typeface="Arial"/>
                          <a:cs typeface="Arial"/>
                        </a:rPr>
                        <a:t>that </a:t>
                      </a:r>
                      <a:r>
                        <a:rPr dirty="0" sz="1400">
                          <a:latin typeface="Carlito"/>
                          <a:cs typeface="Carlito"/>
                        </a:rPr>
                        <a:t>I </a:t>
                      </a:r>
                      <a:r>
                        <a:rPr dirty="0" sz="1400" spc="-5">
                          <a:latin typeface="Carlito"/>
                          <a:cs typeface="Carlito"/>
                        </a:rPr>
                        <a:t>can see how I've changed these</a:t>
                      </a:r>
                      <a:r>
                        <a:rPr dirty="0" sz="1400" spc="2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400" spc="-15">
                          <a:latin typeface="Carlito"/>
                          <a:cs typeface="Carlito"/>
                        </a:rPr>
                        <a:t>days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6350">
                      <a:solidFill>
                        <a:srgbClr val="CE8D3D"/>
                      </a:solidFill>
                      <a:prstDash val="solid"/>
                    </a:lnL>
                    <a:lnR w="6350">
                      <a:solidFill>
                        <a:srgbClr val="CE8D3D"/>
                      </a:solidFill>
                      <a:prstDash val="solid"/>
                    </a:lnR>
                    <a:lnB w="6350">
                      <a:solidFill>
                        <a:srgbClr val="CE8D3D"/>
                      </a:solidFill>
                      <a:prstDash val="solid"/>
                    </a:lnB>
                    <a:solidFill>
                      <a:srgbClr val="EBD1B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 marL="6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400" spc="-105" b="1">
                          <a:latin typeface="Arial"/>
                          <a:cs typeface="Arial"/>
                        </a:rPr>
                        <a:t>Done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CE8D3D"/>
                      </a:solidFill>
                      <a:prstDash val="solid"/>
                    </a:lnL>
                    <a:lnR w="6350">
                      <a:solidFill>
                        <a:srgbClr val="CE8D3D"/>
                      </a:solidFill>
                      <a:prstDash val="solid"/>
                    </a:lnR>
                    <a:lnB w="6350">
                      <a:solidFill>
                        <a:srgbClr val="CE8D3D"/>
                      </a:solidFill>
                      <a:prstDash val="solid"/>
                    </a:lnB>
                    <a:solidFill>
                      <a:srgbClr val="EBD1B1"/>
                    </a:solidFill>
                  </a:tcPr>
                </a:tc>
              </a:tr>
              <a:tr h="25509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dirty="0" sz="1400" spc="-5">
                          <a:latin typeface="Carlito"/>
                          <a:cs typeface="Carlito"/>
                        </a:rPr>
                        <a:t>2. customers </a:t>
                      </a:r>
                      <a:r>
                        <a:rPr dirty="0" sz="1400" spc="-10">
                          <a:latin typeface="Carlito"/>
                          <a:cs typeface="Carlito"/>
                        </a:rPr>
                        <a:t>want to </a:t>
                      </a:r>
                      <a:r>
                        <a:rPr dirty="0" sz="1400" spc="-5">
                          <a:latin typeface="Carlito"/>
                          <a:cs typeface="Carlito"/>
                        </a:rPr>
                        <a:t>see their past</a:t>
                      </a:r>
                      <a:r>
                        <a:rPr dirty="0" sz="1400" spc="1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400" spc="-5">
                          <a:latin typeface="Carlito"/>
                          <a:cs typeface="Carlito"/>
                        </a:rPr>
                        <a:t>result</a:t>
                      </a:r>
                      <a:endParaRPr sz="1400">
                        <a:latin typeface="Carlito"/>
                        <a:cs typeface="Carlito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dirty="0" sz="1400" spc="-110" b="1">
                          <a:latin typeface="Arial"/>
                          <a:cs typeface="Arial"/>
                        </a:rPr>
                        <a:t>Given </a:t>
                      </a:r>
                      <a:r>
                        <a:rPr dirty="0" sz="1400" spc="-35">
                          <a:latin typeface="Arial"/>
                          <a:cs typeface="Arial"/>
                        </a:rPr>
                        <a:t>I’m </a:t>
                      </a:r>
                      <a:r>
                        <a:rPr dirty="0" sz="1400">
                          <a:latin typeface="Carlito"/>
                          <a:cs typeface="Carlito"/>
                        </a:rPr>
                        <a:t>in </a:t>
                      </a:r>
                      <a:r>
                        <a:rPr dirty="0" sz="1400" spc="-5">
                          <a:latin typeface="Carlito"/>
                          <a:cs typeface="Carlito"/>
                        </a:rPr>
                        <a:t>the </a:t>
                      </a:r>
                      <a:r>
                        <a:rPr dirty="0" sz="1400" spc="-10">
                          <a:latin typeface="Carlito"/>
                          <a:cs typeface="Carlito"/>
                        </a:rPr>
                        <a:t>role </a:t>
                      </a:r>
                      <a:r>
                        <a:rPr dirty="0" sz="1400">
                          <a:latin typeface="Carlito"/>
                          <a:cs typeface="Carlito"/>
                        </a:rPr>
                        <a:t>of</a:t>
                      </a:r>
                      <a:r>
                        <a:rPr dirty="0" sz="1400" spc="-4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400" spc="-10">
                          <a:latin typeface="Carlito"/>
                          <a:cs typeface="Carlito"/>
                        </a:rPr>
                        <a:t>customer</a:t>
                      </a:r>
                      <a:endParaRPr sz="1400">
                        <a:latin typeface="Carlito"/>
                        <a:cs typeface="Carlito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dirty="0" sz="1400" spc="-85" b="1">
                          <a:latin typeface="Arial"/>
                          <a:cs typeface="Arial"/>
                        </a:rPr>
                        <a:t>When </a:t>
                      </a:r>
                      <a:r>
                        <a:rPr dirty="0" sz="1400">
                          <a:latin typeface="Carlito"/>
                          <a:cs typeface="Carlito"/>
                        </a:rPr>
                        <a:t>I </a:t>
                      </a:r>
                      <a:r>
                        <a:rPr dirty="0" sz="1400" spc="-5">
                          <a:latin typeface="Carlito"/>
                          <a:cs typeface="Carlito"/>
                        </a:rPr>
                        <a:t>open the history</a:t>
                      </a:r>
                      <a:r>
                        <a:rPr dirty="0" sz="1400" spc="-3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400" spc="-5">
                          <a:latin typeface="Carlito"/>
                          <a:cs typeface="Carlito"/>
                        </a:rPr>
                        <a:t>page</a:t>
                      </a:r>
                      <a:endParaRPr sz="1400">
                        <a:latin typeface="Carlito"/>
                        <a:cs typeface="Carlito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dirty="0" sz="1400" spc="-114" b="1">
                          <a:latin typeface="Arial"/>
                          <a:cs typeface="Arial"/>
                        </a:rPr>
                        <a:t>Then </a:t>
                      </a:r>
                      <a:r>
                        <a:rPr dirty="0" sz="1400">
                          <a:latin typeface="Carlito"/>
                          <a:cs typeface="Carlito"/>
                        </a:rPr>
                        <a:t>I </a:t>
                      </a:r>
                      <a:r>
                        <a:rPr dirty="0" sz="1400" spc="-5">
                          <a:latin typeface="Carlito"/>
                          <a:cs typeface="Carlito"/>
                        </a:rPr>
                        <a:t>want to see the quiz result </a:t>
                      </a:r>
                      <a:r>
                        <a:rPr dirty="0" sz="1400">
                          <a:latin typeface="Carlito"/>
                          <a:cs typeface="Carlito"/>
                        </a:rPr>
                        <a:t>I </a:t>
                      </a:r>
                      <a:r>
                        <a:rPr dirty="0" sz="1400" spc="-5">
                          <a:latin typeface="Carlito"/>
                          <a:cs typeface="Carlito"/>
                        </a:rPr>
                        <a:t>took</a:t>
                      </a:r>
                      <a:r>
                        <a:rPr dirty="0" sz="1400" spc="-1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400" spc="-15">
                          <a:latin typeface="Carlito"/>
                          <a:cs typeface="Carlito"/>
                        </a:rPr>
                        <a:t>before</a:t>
                      </a:r>
                      <a:endParaRPr sz="1400">
                        <a:latin typeface="Carlito"/>
                        <a:cs typeface="Carlito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dirty="0" sz="1400" spc="-125" b="1">
                          <a:latin typeface="Arial"/>
                          <a:cs typeface="Arial"/>
                        </a:rPr>
                        <a:t>And </a:t>
                      </a:r>
                      <a:r>
                        <a:rPr dirty="0" sz="1400">
                          <a:latin typeface="Carlito"/>
                          <a:cs typeface="Carlito"/>
                        </a:rPr>
                        <a:t>I </a:t>
                      </a:r>
                      <a:r>
                        <a:rPr dirty="0" sz="1400" spc="-5">
                          <a:latin typeface="Carlito"/>
                          <a:cs typeface="Carlito"/>
                        </a:rPr>
                        <a:t>click the quiz</a:t>
                      </a:r>
                      <a:r>
                        <a:rPr dirty="0" sz="1400" spc="3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400" spc="-5">
                          <a:latin typeface="Carlito"/>
                          <a:cs typeface="Carlito"/>
                        </a:rPr>
                        <a:t>result</a:t>
                      </a:r>
                      <a:endParaRPr sz="1400">
                        <a:latin typeface="Carlito"/>
                        <a:cs typeface="Carlito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dirty="0" sz="1400" spc="-114" b="1">
                          <a:latin typeface="Arial"/>
                          <a:cs typeface="Arial"/>
                        </a:rPr>
                        <a:t>Then </a:t>
                      </a:r>
                      <a:r>
                        <a:rPr dirty="0" sz="1400">
                          <a:latin typeface="Carlito"/>
                          <a:cs typeface="Carlito"/>
                        </a:rPr>
                        <a:t>I </a:t>
                      </a:r>
                      <a:r>
                        <a:rPr dirty="0" sz="1400" spc="-5">
                          <a:latin typeface="Carlito"/>
                          <a:cs typeface="Carlito"/>
                        </a:rPr>
                        <a:t>can see the grades and</a:t>
                      </a:r>
                      <a:r>
                        <a:rPr dirty="0" sz="1400" spc="1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400" spc="-10">
                          <a:latin typeface="Carlito"/>
                          <a:cs typeface="Carlito"/>
                        </a:rPr>
                        <a:t>date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6350">
                      <a:solidFill>
                        <a:srgbClr val="CE8D3D"/>
                      </a:solidFill>
                      <a:prstDash val="solid"/>
                    </a:lnL>
                    <a:lnR w="6350">
                      <a:solidFill>
                        <a:srgbClr val="CE8D3D"/>
                      </a:solidFill>
                      <a:prstDash val="solid"/>
                    </a:lnR>
                    <a:lnT w="6350">
                      <a:solidFill>
                        <a:srgbClr val="CE8D3D"/>
                      </a:solidFill>
                      <a:prstDash val="solid"/>
                    </a:lnT>
                    <a:lnB w="6350">
                      <a:solidFill>
                        <a:srgbClr val="CE8D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dirty="0" sz="1400" spc="-190" b="1">
                          <a:latin typeface="Arial"/>
                          <a:cs typeface="Arial"/>
                        </a:rPr>
                        <a:t>As </a:t>
                      </a:r>
                      <a:r>
                        <a:rPr dirty="0" sz="1400">
                          <a:latin typeface="Carlito"/>
                          <a:cs typeface="Carlito"/>
                        </a:rPr>
                        <a:t>a</a:t>
                      </a:r>
                      <a:r>
                        <a:rPr dirty="0" sz="1400" spc="-9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400" spc="-10">
                          <a:latin typeface="Carlito"/>
                          <a:cs typeface="Carlito"/>
                        </a:rPr>
                        <a:t>customer</a:t>
                      </a:r>
                      <a:endParaRPr sz="1400">
                        <a:latin typeface="Carlito"/>
                        <a:cs typeface="Carlito"/>
                      </a:endParaRPr>
                    </a:p>
                    <a:p>
                      <a:pPr marL="131445">
                        <a:lnSpc>
                          <a:spcPct val="100000"/>
                        </a:lnSpc>
                      </a:pPr>
                      <a:r>
                        <a:rPr dirty="0" sz="1400" spc="-15" b="1">
                          <a:latin typeface="Arial"/>
                          <a:cs typeface="Arial"/>
                        </a:rPr>
                        <a:t>I </a:t>
                      </a:r>
                      <a:r>
                        <a:rPr dirty="0" sz="1400" spc="-60" b="1">
                          <a:latin typeface="Arial"/>
                          <a:cs typeface="Arial"/>
                        </a:rPr>
                        <a:t>want </a:t>
                      </a:r>
                      <a:r>
                        <a:rPr dirty="0" sz="1400" spc="-10">
                          <a:latin typeface="Carlito"/>
                          <a:cs typeface="Carlito"/>
                        </a:rPr>
                        <a:t>to </a:t>
                      </a:r>
                      <a:r>
                        <a:rPr dirty="0" sz="1400" spc="-5">
                          <a:latin typeface="Carlito"/>
                          <a:cs typeface="Carlito"/>
                        </a:rPr>
                        <a:t>check </a:t>
                      </a:r>
                      <a:r>
                        <a:rPr dirty="0" sz="1400" spc="-15">
                          <a:latin typeface="Carlito"/>
                          <a:cs typeface="Carlito"/>
                        </a:rPr>
                        <a:t>my </a:t>
                      </a:r>
                      <a:r>
                        <a:rPr dirty="0" sz="1400" spc="-10">
                          <a:latin typeface="Carlito"/>
                          <a:cs typeface="Carlito"/>
                        </a:rPr>
                        <a:t>grade </a:t>
                      </a:r>
                      <a:r>
                        <a:rPr dirty="0" sz="1400">
                          <a:latin typeface="Carlito"/>
                          <a:cs typeface="Carlito"/>
                        </a:rPr>
                        <a:t>of </a:t>
                      </a:r>
                      <a:r>
                        <a:rPr dirty="0" sz="1400" spc="-5">
                          <a:latin typeface="Carlito"/>
                          <a:cs typeface="Carlito"/>
                        </a:rPr>
                        <a:t>the</a:t>
                      </a:r>
                      <a:r>
                        <a:rPr dirty="0" sz="1400" spc="-10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400" spc="-5">
                          <a:latin typeface="Carlito"/>
                          <a:cs typeface="Carlito"/>
                        </a:rPr>
                        <a:t>quiz</a:t>
                      </a:r>
                      <a:endParaRPr sz="1400">
                        <a:latin typeface="Carlito"/>
                        <a:cs typeface="Carlito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1400" spc="-160" b="1">
                          <a:latin typeface="Arial"/>
                          <a:cs typeface="Arial"/>
                        </a:rPr>
                        <a:t>so </a:t>
                      </a:r>
                      <a:r>
                        <a:rPr dirty="0" sz="1400" spc="-40" b="1">
                          <a:latin typeface="Arial"/>
                          <a:cs typeface="Arial"/>
                        </a:rPr>
                        <a:t>that </a:t>
                      </a:r>
                      <a:r>
                        <a:rPr dirty="0" sz="1400">
                          <a:latin typeface="Carlito"/>
                          <a:cs typeface="Carlito"/>
                        </a:rPr>
                        <a:t>I </a:t>
                      </a:r>
                      <a:r>
                        <a:rPr dirty="0" sz="1400" spc="-5">
                          <a:latin typeface="Carlito"/>
                          <a:cs typeface="Carlito"/>
                        </a:rPr>
                        <a:t>can know </a:t>
                      </a:r>
                      <a:r>
                        <a:rPr dirty="0" sz="1400" spc="-15">
                          <a:latin typeface="Carlito"/>
                          <a:cs typeface="Carlito"/>
                        </a:rPr>
                        <a:t>my </a:t>
                      </a:r>
                      <a:r>
                        <a:rPr dirty="0" sz="1400" spc="-5">
                          <a:latin typeface="Carlito"/>
                          <a:cs typeface="Carlito"/>
                        </a:rPr>
                        <a:t>depression level at</a:t>
                      </a:r>
                      <a:r>
                        <a:rPr dirty="0" sz="1400" spc="-14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400" spc="-5">
                          <a:latin typeface="Carlito"/>
                          <a:cs typeface="Carlito"/>
                        </a:rPr>
                        <a:t>that</a:t>
                      </a:r>
                      <a:endParaRPr sz="1400">
                        <a:latin typeface="Carlito"/>
                        <a:cs typeface="Carlito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Carlito"/>
                          <a:cs typeface="Carlito"/>
                        </a:rPr>
                        <a:t>time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6350">
                      <a:solidFill>
                        <a:srgbClr val="CE8D3D"/>
                      </a:solidFill>
                      <a:prstDash val="solid"/>
                    </a:lnL>
                    <a:lnR w="6350">
                      <a:solidFill>
                        <a:srgbClr val="CE8D3D"/>
                      </a:solidFill>
                      <a:prstDash val="solid"/>
                    </a:lnR>
                    <a:lnT w="6350">
                      <a:solidFill>
                        <a:srgbClr val="CE8D3D"/>
                      </a:solidFill>
                      <a:prstDash val="solid"/>
                    </a:lnT>
                    <a:lnB w="6350">
                      <a:solidFill>
                        <a:srgbClr val="CE8D3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 marL="63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dirty="0" sz="1400" spc="-105" b="1">
                          <a:latin typeface="Arial"/>
                          <a:cs typeface="Arial"/>
                        </a:rPr>
                        <a:t>Done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CE8D3D"/>
                      </a:solidFill>
                      <a:prstDash val="solid"/>
                    </a:lnL>
                    <a:lnR w="6350">
                      <a:solidFill>
                        <a:srgbClr val="CE8D3D"/>
                      </a:solidFill>
                      <a:prstDash val="solid"/>
                    </a:lnR>
                    <a:lnT w="6350">
                      <a:solidFill>
                        <a:srgbClr val="CE8D3D"/>
                      </a:solidFill>
                      <a:prstDash val="solid"/>
                    </a:lnT>
                    <a:lnB w="6350">
                      <a:solidFill>
                        <a:srgbClr val="CE8D3D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11000355" y="64378"/>
            <a:ext cx="1154978" cy="2872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3855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4932" y="267461"/>
            <a:ext cx="2578735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-5"/>
              <a:t>OUR</a:t>
            </a:r>
            <a:r>
              <a:rPr dirty="0" sz="4500" spc="-105"/>
              <a:t> </a:t>
            </a:r>
            <a:r>
              <a:rPr dirty="0" sz="4500" spc="-15"/>
              <a:t>TEAM</a:t>
            </a:r>
            <a:endParaRPr sz="4500"/>
          </a:p>
        </p:txBody>
      </p:sp>
      <p:sp>
        <p:nvSpPr>
          <p:cNvPr id="4" name="object 4"/>
          <p:cNvSpPr/>
          <p:nvPr/>
        </p:nvSpPr>
        <p:spPr>
          <a:xfrm>
            <a:off x="5475732" y="4494276"/>
            <a:ext cx="1918715" cy="1840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472684" y="1584960"/>
            <a:ext cx="1914143" cy="18440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153143" y="1584960"/>
            <a:ext cx="1918716" cy="18577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10511" y="4468367"/>
            <a:ext cx="1918715" cy="18486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810511" y="1616963"/>
            <a:ext cx="1918715" cy="18577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153143" y="4459223"/>
            <a:ext cx="1940052" cy="18577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242185" y="3512058"/>
            <a:ext cx="1014730" cy="3619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105"/>
              </a:spcBef>
            </a:pPr>
            <a:r>
              <a:rPr dirty="0" sz="1100" spc="-80" b="1">
                <a:latin typeface="Arial"/>
                <a:cs typeface="Arial"/>
              </a:rPr>
              <a:t>Omkar </a:t>
            </a:r>
            <a:r>
              <a:rPr dirty="0" sz="1100" spc="-75" b="1">
                <a:latin typeface="Arial"/>
                <a:cs typeface="Arial"/>
              </a:rPr>
              <a:t>Shitole</a:t>
            </a:r>
            <a:endParaRPr sz="1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100">
                <a:latin typeface="Carlito"/>
                <a:cs typeface="Carlito"/>
              </a:rPr>
              <a:t>Developer &amp;</a:t>
            </a:r>
            <a:r>
              <a:rPr dirty="0" sz="1100" spc="-90">
                <a:latin typeface="Carlito"/>
                <a:cs typeface="Carlito"/>
              </a:rPr>
              <a:t> </a:t>
            </a:r>
            <a:r>
              <a:rPr dirty="0" sz="1100">
                <a:latin typeface="Carlito"/>
                <a:cs typeface="Carlito"/>
              </a:rPr>
              <a:t>DBA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26911" y="3460750"/>
            <a:ext cx="840740" cy="528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065" marR="5080" indent="635">
              <a:lnSpc>
                <a:spcPct val="100000"/>
              </a:lnSpc>
              <a:spcBef>
                <a:spcPts val="105"/>
              </a:spcBef>
            </a:pPr>
            <a:r>
              <a:rPr dirty="0" sz="1100" spc="-100" b="1">
                <a:latin typeface="Arial"/>
                <a:cs typeface="Arial"/>
              </a:rPr>
              <a:t>Yuxiang </a:t>
            </a:r>
            <a:r>
              <a:rPr dirty="0" sz="1100" spc="-110" b="1">
                <a:latin typeface="Arial"/>
                <a:cs typeface="Arial"/>
              </a:rPr>
              <a:t>Liu  </a:t>
            </a:r>
            <a:r>
              <a:rPr dirty="0" sz="1100">
                <a:latin typeface="Carlito"/>
                <a:cs typeface="Carlito"/>
              </a:rPr>
              <a:t>Lead</a:t>
            </a:r>
            <a:r>
              <a:rPr dirty="0" sz="1100" spc="-100">
                <a:latin typeface="Carlito"/>
                <a:cs typeface="Carlito"/>
              </a:rPr>
              <a:t> </a:t>
            </a:r>
            <a:r>
              <a:rPr dirty="0" sz="1100">
                <a:latin typeface="Carlito"/>
                <a:cs typeface="Carlito"/>
              </a:rPr>
              <a:t>Software  </a:t>
            </a:r>
            <a:r>
              <a:rPr dirty="0" sz="1100" spc="-5">
                <a:latin typeface="Carlito"/>
                <a:cs typeface="Carlito"/>
              </a:rPr>
              <a:t>Engineer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14356" y="3480942"/>
            <a:ext cx="906144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100" spc="-90" b="1">
                <a:latin typeface="Arial"/>
                <a:cs typeface="Arial"/>
              </a:rPr>
              <a:t>Shivani</a:t>
            </a:r>
            <a:r>
              <a:rPr dirty="0" sz="1100" spc="-110" b="1">
                <a:latin typeface="Arial"/>
                <a:cs typeface="Arial"/>
              </a:rPr>
              <a:t> </a:t>
            </a:r>
            <a:r>
              <a:rPr dirty="0" sz="1100" spc="-105" b="1">
                <a:latin typeface="Arial"/>
                <a:cs typeface="Arial"/>
              </a:rPr>
              <a:t>Chavan</a:t>
            </a:r>
            <a:endParaRPr sz="1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100">
                <a:latin typeface="Carlito"/>
                <a:cs typeface="Carlito"/>
              </a:rPr>
              <a:t>Developer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96108" y="6352133"/>
            <a:ext cx="7105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85" b="1">
                <a:latin typeface="Arial"/>
                <a:cs typeface="Arial"/>
              </a:rPr>
              <a:t>Wangbo</a:t>
            </a:r>
            <a:r>
              <a:rPr dirty="0" sz="1100" spc="-125" b="1">
                <a:latin typeface="Arial"/>
                <a:cs typeface="Arial"/>
              </a:rPr>
              <a:t> </a:t>
            </a:r>
            <a:r>
              <a:rPr dirty="0" sz="1100" spc="-114" b="1">
                <a:latin typeface="Arial"/>
                <a:cs typeface="Arial"/>
              </a:rPr>
              <a:t>Gu</a:t>
            </a:r>
            <a:endParaRPr sz="1100">
              <a:latin typeface="Arial"/>
              <a:cs typeface="Arial"/>
            </a:endParaRPr>
          </a:p>
          <a:p>
            <a:pPr marL="58419">
              <a:lnSpc>
                <a:spcPct val="100000"/>
              </a:lnSpc>
            </a:pPr>
            <a:r>
              <a:rPr dirty="0" sz="1100">
                <a:latin typeface="Carlito"/>
                <a:cs typeface="Carlito"/>
              </a:rPr>
              <a:t>Developer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650484" y="6369507"/>
            <a:ext cx="1715135" cy="361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100"/>
              </a:spcBef>
            </a:pPr>
            <a:r>
              <a:rPr dirty="0" sz="1100" spc="-60" b="1">
                <a:latin typeface="Arial"/>
                <a:cs typeface="Arial"/>
              </a:rPr>
              <a:t>Artem</a:t>
            </a:r>
            <a:r>
              <a:rPr dirty="0" sz="1100" spc="-90" b="1">
                <a:latin typeface="Arial"/>
                <a:cs typeface="Arial"/>
              </a:rPr>
              <a:t> </a:t>
            </a:r>
            <a:r>
              <a:rPr dirty="0" sz="1100" spc="-95" b="1">
                <a:latin typeface="Arial"/>
                <a:cs typeface="Arial"/>
              </a:rPr>
              <a:t>Kolmogorov</a:t>
            </a:r>
            <a:endParaRPr sz="1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100">
                <a:latin typeface="Carlito"/>
                <a:cs typeface="Carlito"/>
              </a:rPr>
              <a:t>Developer &amp; Project</a:t>
            </a:r>
            <a:r>
              <a:rPr dirty="0" sz="1100" spc="-135">
                <a:latin typeface="Carlito"/>
                <a:cs typeface="Carlito"/>
              </a:rPr>
              <a:t> </a:t>
            </a:r>
            <a:r>
              <a:rPr dirty="0" sz="1100">
                <a:latin typeface="Carlito"/>
                <a:cs typeface="Carlito"/>
              </a:rPr>
              <a:t>Manager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680193" y="6352133"/>
            <a:ext cx="1023619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100" spc="-75" b="1">
                <a:latin typeface="Arial"/>
                <a:cs typeface="Arial"/>
              </a:rPr>
              <a:t>Siddarth</a:t>
            </a:r>
            <a:r>
              <a:rPr dirty="0" sz="1100" spc="-114" b="1">
                <a:latin typeface="Arial"/>
                <a:cs typeface="Arial"/>
              </a:rPr>
              <a:t> </a:t>
            </a:r>
            <a:r>
              <a:rPr dirty="0" sz="1100" spc="-75" b="1">
                <a:latin typeface="Arial"/>
                <a:cs typeface="Arial"/>
              </a:rPr>
              <a:t>Ravirala</a:t>
            </a:r>
            <a:endParaRPr sz="1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100">
                <a:latin typeface="Carlito"/>
                <a:cs typeface="Carlito"/>
              </a:rPr>
              <a:t>Developer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492954" y="42841"/>
            <a:ext cx="1640592" cy="4011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57606" y="1342771"/>
          <a:ext cx="11483340" cy="5168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5585"/>
                <a:gridCol w="1239519"/>
                <a:gridCol w="1544320"/>
                <a:gridCol w="2418079"/>
                <a:gridCol w="1739264"/>
                <a:gridCol w="1806575"/>
                <a:gridCol w="1210945"/>
              </a:tblGrid>
              <a:tr h="5937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dirty="0" sz="1800" spc="-190" b="1">
                          <a:latin typeface="Arial"/>
                          <a:cs typeface="Arial"/>
                        </a:rPr>
                        <a:t>Test case</a:t>
                      </a:r>
                      <a:r>
                        <a:rPr dirty="0" sz="1800" spc="-6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85" b="1">
                          <a:latin typeface="Arial"/>
                          <a:cs typeface="Arial"/>
                        </a:rPr>
                        <a:t>for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441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dirty="0" sz="1800" spc="-204" b="1">
                          <a:latin typeface="Arial"/>
                          <a:cs typeface="Arial"/>
                        </a:rPr>
                        <a:t>Key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441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dirty="0" sz="1800" spc="-190" b="1">
                          <a:latin typeface="Arial"/>
                          <a:cs typeface="Arial"/>
                        </a:rPr>
                        <a:t>Test case</a:t>
                      </a:r>
                      <a:r>
                        <a:rPr dirty="0" sz="1800" spc="-5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100" b="1">
                          <a:latin typeface="Arial"/>
                          <a:cs typeface="Arial"/>
                        </a:rPr>
                        <a:t>id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441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  <a:tc>
                  <a:txBody>
                    <a:bodyPr/>
                    <a:lstStyle/>
                    <a:p>
                      <a:pPr marL="783590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dirty="0" sz="1800" spc="-190" b="1">
                          <a:latin typeface="Arial"/>
                          <a:cs typeface="Arial"/>
                        </a:rPr>
                        <a:t>Test</a:t>
                      </a:r>
                      <a:r>
                        <a:rPr dirty="0" sz="1800" spc="-1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95" b="1">
                          <a:latin typeface="Arial"/>
                          <a:cs typeface="Arial"/>
                        </a:rPr>
                        <a:t>data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441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dirty="0" sz="1800" spc="-155" b="1">
                          <a:latin typeface="Arial"/>
                          <a:cs typeface="Arial"/>
                        </a:rPr>
                        <a:t>Expected</a:t>
                      </a:r>
                      <a:r>
                        <a:rPr dirty="0" sz="1800" spc="-14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135" b="1">
                          <a:latin typeface="Arial"/>
                          <a:cs typeface="Arial"/>
                        </a:rPr>
                        <a:t>results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441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  <a:tc>
                  <a:txBody>
                    <a:bodyPr/>
                    <a:lstStyle/>
                    <a:p>
                      <a:pPr marL="259079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dirty="0" sz="1800" spc="-125" b="1">
                          <a:latin typeface="Arial"/>
                          <a:cs typeface="Arial"/>
                        </a:rPr>
                        <a:t>Actual</a:t>
                      </a:r>
                      <a:r>
                        <a:rPr dirty="0" sz="1800" spc="-1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135" b="1">
                          <a:latin typeface="Arial"/>
                          <a:cs typeface="Arial"/>
                        </a:rPr>
                        <a:t>results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441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dirty="0" sz="1800" spc="-110" b="1">
                          <a:latin typeface="Arial"/>
                          <a:cs typeface="Arial"/>
                        </a:rPr>
                        <a:t>Pass/fail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441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</a:tr>
              <a:tr h="8001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dirty="0" sz="1300" spc="-10">
                          <a:latin typeface="Carlito"/>
                          <a:cs typeface="Carlito"/>
                        </a:rPr>
                        <a:t>User</a:t>
                      </a:r>
                      <a:r>
                        <a:rPr dirty="0" sz="1300" spc="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300" spc="-5">
                          <a:latin typeface="Carlito"/>
                          <a:cs typeface="Carlito"/>
                        </a:rPr>
                        <a:t>portal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dirty="0" sz="1300" spc="-5">
                          <a:latin typeface="Carlito"/>
                          <a:cs typeface="Carlito"/>
                        </a:rPr>
                        <a:t>STRES-61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dirty="0" sz="1300" spc="-25">
                          <a:latin typeface="Carlito"/>
                          <a:cs typeface="Carlito"/>
                        </a:rPr>
                        <a:t>Test-73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615950" marR="447675" indent="-160020">
                        <a:lnSpc>
                          <a:spcPct val="100000"/>
                        </a:lnSpc>
                      </a:pPr>
                      <a:r>
                        <a:rPr dirty="0" sz="1300">
                          <a:latin typeface="Carlito"/>
                          <a:cs typeface="Carlito"/>
                        </a:rPr>
                        <a:t>email:</a:t>
                      </a:r>
                      <a:r>
                        <a:rPr dirty="0" u="sng" sz="1300" spc="-15">
                          <a:solidFill>
                            <a:srgbClr val="2997E2"/>
                          </a:solidFill>
                          <a:uFill>
                            <a:solidFill>
                              <a:srgbClr val="2997E2"/>
                            </a:solidFill>
                          </a:uFill>
                          <a:latin typeface="Carlito"/>
                          <a:cs typeface="Carlito"/>
                          <a:hlinkClick r:id="rId2"/>
                        </a:rPr>
                        <a:t>t</a:t>
                      </a:r>
                      <a:r>
                        <a:rPr dirty="0" u="sng" sz="1300">
                          <a:solidFill>
                            <a:srgbClr val="2997E2"/>
                          </a:solidFill>
                          <a:uFill>
                            <a:solidFill>
                              <a:srgbClr val="2997E2"/>
                            </a:solidFill>
                          </a:uFill>
                          <a:latin typeface="Carlito"/>
                          <a:cs typeface="Carlito"/>
                          <a:hlinkClick r:id="rId2"/>
                        </a:rPr>
                        <a:t>e</a:t>
                      </a:r>
                      <a:r>
                        <a:rPr dirty="0" u="sng" sz="1300" spc="-15">
                          <a:solidFill>
                            <a:srgbClr val="2997E2"/>
                          </a:solidFill>
                          <a:uFill>
                            <a:solidFill>
                              <a:srgbClr val="2997E2"/>
                            </a:solidFill>
                          </a:uFill>
                          <a:latin typeface="Carlito"/>
                          <a:cs typeface="Carlito"/>
                          <a:hlinkClick r:id="rId2"/>
                        </a:rPr>
                        <a:t>s</a:t>
                      </a:r>
                      <a:r>
                        <a:rPr dirty="0" u="sng" sz="1300">
                          <a:solidFill>
                            <a:srgbClr val="2997E2"/>
                          </a:solidFill>
                          <a:uFill>
                            <a:solidFill>
                              <a:srgbClr val="2997E2"/>
                            </a:solidFill>
                          </a:uFill>
                          <a:latin typeface="Carlito"/>
                          <a:cs typeface="Carlito"/>
                          <a:hlinkClick r:id="rId2"/>
                        </a:rPr>
                        <a:t>t@gmail.</a:t>
                      </a:r>
                      <a:r>
                        <a:rPr dirty="0" u="sng" sz="1300" spc="-10">
                          <a:solidFill>
                            <a:srgbClr val="2997E2"/>
                          </a:solidFill>
                          <a:uFill>
                            <a:solidFill>
                              <a:srgbClr val="2997E2"/>
                            </a:solidFill>
                          </a:uFill>
                          <a:latin typeface="Carlito"/>
                          <a:cs typeface="Carlito"/>
                          <a:hlinkClick r:id="rId2"/>
                        </a:rPr>
                        <a:t>c</a:t>
                      </a:r>
                      <a:r>
                        <a:rPr dirty="0" u="sng" sz="1300" spc="-5">
                          <a:solidFill>
                            <a:srgbClr val="2997E2"/>
                          </a:solidFill>
                          <a:uFill>
                            <a:solidFill>
                              <a:srgbClr val="2997E2"/>
                            </a:solidFill>
                          </a:uFill>
                          <a:latin typeface="Carlito"/>
                          <a:cs typeface="Carlito"/>
                          <a:hlinkClick r:id="rId2"/>
                        </a:rPr>
                        <a:t>om </a:t>
                      </a:r>
                      <a:r>
                        <a:rPr dirty="0" sz="1300" spc="-5">
                          <a:solidFill>
                            <a:srgbClr val="2997E2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password:test123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31140" marR="22479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dirty="0" sz="1300" spc="-15">
                          <a:latin typeface="Carlito"/>
                          <a:cs typeface="Carlito"/>
                        </a:rPr>
                        <a:t>Customers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can </a:t>
                      </a:r>
                      <a:r>
                        <a:rPr dirty="0" sz="1300" spc="-5">
                          <a:latin typeface="Carlito"/>
                          <a:cs typeface="Carlito"/>
                        </a:rPr>
                        <a:t>add 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details </a:t>
                      </a:r>
                      <a:r>
                        <a:rPr dirty="0" sz="1300" spc="-5">
                          <a:latin typeface="Carlito"/>
                          <a:cs typeface="Carlito"/>
                        </a:rPr>
                        <a:t>on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user  information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920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19075" marR="210185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dirty="0" sz="1300" spc="-5">
                          <a:latin typeface="Carlito"/>
                          <a:cs typeface="Carlito"/>
                        </a:rPr>
                        <a:t>Click the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button, </a:t>
                      </a:r>
                      <a:r>
                        <a:rPr dirty="0" sz="1300" spc="-5">
                          <a:latin typeface="Carlito"/>
                          <a:cs typeface="Carlito"/>
                        </a:rPr>
                        <a:t>the 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page show update  successful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920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2540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dirty="0" sz="1300">
                          <a:latin typeface="Carlito"/>
                          <a:cs typeface="Carlito"/>
                        </a:rPr>
                        <a:t>P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9326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300" spc="-10">
                          <a:latin typeface="Carlito"/>
                          <a:cs typeface="Carlito"/>
                        </a:rPr>
                        <a:t>User</a:t>
                      </a:r>
                      <a:r>
                        <a:rPr dirty="0" sz="1300" spc="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300" spc="-5">
                          <a:latin typeface="Carlito"/>
                          <a:cs typeface="Carlito"/>
                        </a:rPr>
                        <a:t>portal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300" spc="-5">
                          <a:latin typeface="Carlito"/>
                          <a:cs typeface="Carlito"/>
                        </a:rPr>
                        <a:t>STRES-61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</a:pPr>
                      <a:r>
                        <a:rPr dirty="0" sz="1300" spc="-25">
                          <a:latin typeface="Carlito"/>
                          <a:cs typeface="Carlito"/>
                        </a:rPr>
                        <a:t>Test-74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 marL="455930" marR="447675">
                        <a:lnSpc>
                          <a:spcPct val="100000"/>
                        </a:lnSpc>
                      </a:pPr>
                      <a:r>
                        <a:rPr dirty="0" sz="1300">
                          <a:latin typeface="Carlito"/>
                          <a:cs typeface="Carlito"/>
                        </a:rPr>
                        <a:t>email:</a:t>
                      </a:r>
                      <a:r>
                        <a:rPr dirty="0" u="sng" sz="1300" spc="-15">
                          <a:solidFill>
                            <a:srgbClr val="392F2A"/>
                          </a:solidFill>
                          <a:uFill>
                            <a:solidFill>
                              <a:srgbClr val="392F2A"/>
                            </a:solidFill>
                          </a:uFill>
                          <a:latin typeface="Carlito"/>
                          <a:cs typeface="Carlito"/>
                          <a:hlinkClick r:id="rId2"/>
                        </a:rPr>
                        <a:t>t</a:t>
                      </a:r>
                      <a:r>
                        <a:rPr dirty="0" u="sng" sz="1300">
                          <a:solidFill>
                            <a:srgbClr val="392F2A"/>
                          </a:solidFill>
                          <a:uFill>
                            <a:solidFill>
                              <a:srgbClr val="392F2A"/>
                            </a:solidFill>
                          </a:uFill>
                          <a:latin typeface="Carlito"/>
                          <a:cs typeface="Carlito"/>
                          <a:hlinkClick r:id="rId2"/>
                        </a:rPr>
                        <a:t>e</a:t>
                      </a:r>
                      <a:r>
                        <a:rPr dirty="0" u="sng" sz="1300" spc="-15">
                          <a:solidFill>
                            <a:srgbClr val="392F2A"/>
                          </a:solidFill>
                          <a:uFill>
                            <a:solidFill>
                              <a:srgbClr val="392F2A"/>
                            </a:solidFill>
                          </a:uFill>
                          <a:latin typeface="Carlito"/>
                          <a:cs typeface="Carlito"/>
                          <a:hlinkClick r:id="rId2"/>
                        </a:rPr>
                        <a:t>s</a:t>
                      </a:r>
                      <a:r>
                        <a:rPr dirty="0" u="sng" sz="1300">
                          <a:solidFill>
                            <a:srgbClr val="392F2A"/>
                          </a:solidFill>
                          <a:uFill>
                            <a:solidFill>
                              <a:srgbClr val="392F2A"/>
                            </a:solidFill>
                          </a:uFill>
                          <a:latin typeface="Carlito"/>
                          <a:cs typeface="Carlito"/>
                          <a:hlinkClick r:id="rId2"/>
                        </a:rPr>
                        <a:t>t@gmail.</a:t>
                      </a:r>
                      <a:r>
                        <a:rPr dirty="0" u="sng" sz="1300" spc="-10">
                          <a:solidFill>
                            <a:srgbClr val="392F2A"/>
                          </a:solidFill>
                          <a:uFill>
                            <a:solidFill>
                              <a:srgbClr val="392F2A"/>
                            </a:solidFill>
                          </a:uFill>
                          <a:latin typeface="Carlito"/>
                          <a:cs typeface="Carlito"/>
                          <a:hlinkClick r:id="rId2"/>
                        </a:rPr>
                        <a:t>c</a:t>
                      </a:r>
                      <a:r>
                        <a:rPr dirty="0" u="sng" sz="1300" spc="-5">
                          <a:solidFill>
                            <a:srgbClr val="392F2A"/>
                          </a:solidFill>
                          <a:uFill>
                            <a:solidFill>
                              <a:srgbClr val="392F2A"/>
                            </a:solidFill>
                          </a:uFill>
                          <a:latin typeface="Carlito"/>
                          <a:cs typeface="Carlito"/>
                          <a:hlinkClick r:id="rId2"/>
                        </a:rPr>
                        <a:t>om </a:t>
                      </a:r>
                      <a:r>
                        <a:rPr dirty="0" sz="1300" spc="-5">
                          <a:solidFill>
                            <a:srgbClr val="392F2A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password:test123</a:t>
                      </a:r>
                      <a:endParaRPr sz="1300">
                        <a:latin typeface="Carlito"/>
                        <a:cs typeface="Carlito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300" spc="-5">
                          <a:latin typeface="Carlito"/>
                          <a:cs typeface="Carlito"/>
                        </a:rPr>
                        <a:t>one of the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photo from</a:t>
                      </a:r>
                      <a:r>
                        <a:rPr dirty="0" sz="1300" spc="7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300" spc="-5">
                          <a:latin typeface="Carlito"/>
                          <a:cs typeface="Carlito"/>
                        </a:rPr>
                        <a:t>phone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63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 marL="162560" marR="154305">
                        <a:lnSpc>
                          <a:spcPct val="100000"/>
                        </a:lnSpc>
                      </a:pPr>
                      <a:r>
                        <a:rPr dirty="0" sz="1300" spc="-15">
                          <a:latin typeface="Carlito"/>
                          <a:cs typeface="Carlito"/>
                        </a:rPr>
                        <a:t>Customers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can </a:t>
                      </a:r>
                      <a:r>
                        <a:rPr dirty="0" sz="1300" spc="-5">
                          <a:latin typeface="Carlito"/>
                          <a:cs typeface="Carlito"/>
                        </a:rPr>
                        <a:t>select  document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from </a:t>
                      </a:r>
                      <a:r>
                        <a:rPr dirty="0" sz="1300" spc="-5">
                          <a:latin typeface="Carlito"/>
                          <a:cs typeface="Carlito"/>
                        </a:rPr>
                        <a:t>the  phone and</a:t>
                      </a:r>
                      <a:r>
                        <a:rPr dirty="0" sz="1300" spc="2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300" spc="-5">
                          <a:latin typeface="Carlito"/>
                          <a:cs typeface="Carlito"/>
                        </a:rPr>
                        <a:t>upload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63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107950" marR="100330" indent="78740">
                        <a:lnSpc>
                          <a:spcPct val="100000"/>
                        </a:lnSpc>
                      </a:pPr>
                      <a:r>
                        <a:rPr dirty="0" sz="1300" spc="-5">
                          <a:latin typeface="Carlito"/>
                          <a:cs typeface="Carlito"/>
                        </a:rPr>
                        <a:t>Select the document,  click the upload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button,  show </a:t>
                      </a:r>
                      <a:r>
                        <a:rPr dirty="0" sz="1300" spc="-5">
                          <a:latin typeface="Carlito"/>
                          <a:cs typeface="Carlito"/>
                        </a:rPr>
                        <a:t>upload</a:t>
                      </a:r>
                      <a:r>
                        <a:rPr dirty="0" sz="1300" spc="3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successful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63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 marL="2540">
                        <a:lnSpc>
                          <a:spcPct val="100000"/>
                        </a:lnSpc>
                      </a:pPr>
                      <a:r>
                        <a:rPr dirty="0" sz="1300">
                          <a:latin typeface="Carlito"/>
                          <a:cs typeface="Carlito"/>
                        </a:rPr>
                        <a:t>P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932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300" spc="-10">
                          <a:latin typeface="Carlito"/>
                          <a:cs typeface="Carlito"/>
                        </a:rPr>
                        <a:t>History</a:t>
                      </a:r>
                      <a:r>
                        <a:rPr dirty="0" sz="1300" spc="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page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300" spc="-5">
                          <a:latin typeface="Carlito"/>
                          <a:cs typeface="Carlito"/>
                        </a:rPr>
                        <a:t>STRES-59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</a:pPr>
                      <a:r>
                        <a:rPr dirty="0" sz="1300" spc="-25">
                          <a:latin typeface="Carlito"/>
                          <a:cs typeface="Carlito"/>
                        </a:rPr>
                        <a:t>Test-65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 marL="455930" marR="447675">
                        <a:lnSpc>
                          <a:spcPct val="100000"/>
                        </a:lnSpc>
                      </a:pPr>
                      <a:r>
                        <a:rPr dirty="0" sz="1300">
                          <a:latin typeface="Carlito"/>
                          <a:cs typeface="Carlito"/>
                        </a:rPr>
                        <a:t>email:</a:t>
                      </a:r>
                      <a:r>
                        <a:rPr dirty="0" u="sng" sz="1300" spc="-15">
                          <a:solidFill>
                            <a:srgbClr val="392F2A"/>
                          </a:solidFill>
                          <a:uFill>
                            <a:solidFill>
                              <a:srgbClr val="392F2A"/>
                            </a:solidFill>
                          </a:uFill>
                          <a:latin typeface="Carlito"/>
                          <a:cs typeface="Carlito"/>
                          <a:hlinkClick r:id="rId2"/>
                        </a:rPr>
                        <a:t>t</a:t>
                      </a:r>
                      <a:r>
                        <a:rPr dirty="0" u="sng" sz="1300">
                          <a:solidFill>
                            <a:srgbClr val="392F2A"/>
                          </a:solidFill>
                          <a:uFill>
                            <a:solidFill>
                              <a:srgbClr val="392F2A"/>
                            </a:solidFill>
                          </a:uFill>
                          <a:latin typeface="Carlito"/>
                          <a:cs typeface="Carlito"/>
                          <a:hlinkClick r:id="rId2"/>
                        </a:rPr>
                        <a:t>e</a:t>
                      </a:r>
                      <a:r>
                        <a:rPr dirty="0" u="sng" sz="1300" spc="-15">
                          <a:solidFill>
                            <a:srgbClr val="392F2A"/>
                          </a:solidFill>
                          <a:uFill>
                            <a:solidFill>
                              <a:srgbClr val="392F2A"/>
                            </a:solidFill>
                          </a:uFill>
                          <a:latin typeface="Carlito"/>
                          <a:cs typeface="Carlito"/>
                          <a:hlinkClick r:id="rId2"/>
                        </a:rPr>
                        <a:t>s</a:t>
                      </a:r>
                      <a:r>
                        <a:rPr dirty="0" u="sng" sz="1300">
                          <a:solidFill>
                            <a:srgbClr val="392F2A"/>
                          </a:solidFill>
                          <a:uFill>
                            <a:solidFill>
                              <a:srgbClr val="392F2A"/>
                            </a:solidFill>
                          </a:uFill>
                          <a:latin typeface="Carlito"/>
                          <a:cs typeface="Carlito"/>
                          <a:hlinkClick r:id="rId2"/>
                        </a:rPr>
                        <a:t>t@gmail.</a:t>
                      </a:r>
                      <a:r>
                        <a:rPr dirty="0" u="sng" sz="1300" spc="-10">
                          <a:solidFill>
                            <a:srgbClr val="392F2A"/>
                          </a:solidFill>
                          <a:uFill>
                            <a:solidFill>
                              <a:srgbClr val="392F2A"/>
                            </a:solidFill>
                          </a:uFill>
                          <a:latin typeface="Carlito"/>
                          <a:cs typeface="Carlito"/>
                          <a:hlinkClick r:id="rId2"/>
                        </a:rPr>
                        <a:t>c</a:t>
                      </a:r>
                      <a:r>
                        <a:rPr dirty="0" u="sng" sz="1300" spc="-5">
                          <a:solidFill>
                            <a:srgbClr val="392F2A"/>
                          </a:solidFill>
                          <a:uFill>
                            <a:solidFill>
                              <a:srgbClr val="392F2A"/>
                            </a:solidFill>
                          </a:uFill>
                          <a:latin typeface="Carlito"/>
                          <a:cs typeface="Carlito"/>
                          <a:hlinkClick r:id="rId2"/>
                        </a:rPr>
                        <a:t>om </a:t>
                      </a:r>
                      <a:r>
                        <a:rPr dirty="0" sz="1300" spc="-5">
                          <a:solidFill>
                            <a:srgbClr val="392F2A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password:test123</a:t>
                      </a:r>
                      <a:endParaRPr sz="1300">
                        <a:latin typeface="Carlito"/>
                        <a:cs typeface="Carlito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300" spc="-5">
                          <a:latin typeface="Carlito"/>
                          <a:cs typeface="Carlito"/>
                        </a:rPr>
                        <a:t>one of the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photo from</a:t>
                      </a:r>
                      <a:r>
                        <a:rPr dirty="0" sz="1300" spc="7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300" spc="-5">
                          <a:latin typeface="Carlito"/>
                          <a:cs typeface="Carlito"/>
                        </a:rPr>
                        <a:t>phone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63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421640" marR="158750" indent="-256540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dirty="0" sz="1300" spc="-15">
                          <a:latin typeface="Carlito"/>
                          <a:cs typeface="Carlito"/>
                        </a:rPr>
                        <a:t>Customers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can </a:t>
                      </a:r>
                      <a:r>
                        <a:rPr dirty="0" sz="1300">
                          <a:latin typeface="Carlito"/>
                          <a:cs typeface="Carlito"/>
                        </a:rPr>
                        <a:t>check  </a:t>
                      </a:r>
                      <a:r>
                        <a:rPr dirty="0" sz="1300" spc="-5">
                          <a:latin typeface="Carlito"/>
                          <a:cs typeface="Carlito"/>
                        </a:rPr>
                        <a:t>their pictures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 marL="155575" marR="146050" indent="-1905">
                        <a:lnSpc>
                          <a:spcPct val="100000"/>
                        </a:lnSpc>
                      </a:pPr>
                      <a:r>
                        <a:rPr dirty="0" sz="1300" spc="-5">
                          <a:latin typeface="Carlito"/>
                          <a:cs typeface="Carlito"/>
                        </a:rPr>
                        <a:t>Click the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history </a:t>
                      </a:r>
                      <a:r>
                        <a:rPr dirty="0" sz="1300" spc="-5">
                          <a:latin typeface="Carlito"/>
                          <a:cs typeface="Carlito"/>
                        </a:rPr>
                        <a:t>and  click pictures,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show </a:t>
                      </a:r>
                      <a:r>
                        <a:rPr dirty="0" sz="1300" spc="-5">
                          <a:latin typeface="Carlito"/>
                          <a:cs typeface="Carlito"/>
                        </a:rPr>
                        <a:t>all  the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previous</a:t>
                      </a:r>
                      <a:r>
                        <a:rPr dirty="0" sz="130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300" spc="-5">
                          <a:latin typeface="Carlito"/>
                          <a:cs typeface="Carlito"/>
                        </a:rPr>
                        <a:t>pictures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63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 marL="2540">
                        <a:lnSpc>
                          <a:spcPct val="100000"/>
                        </a:lnSpc>
                      </a:pPr>
                      <a:r>
                        <a:rPr dirty="0" sz="1300">
                          <a:latin typeface="Carlito"/>
                          <a:cs typeface="Carlito"/>
                        </a:rPr>
                        <a:t>P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002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dirty="0" sz="1300" spc="-10">
                          <a:latin typeface="Carlito"/>
                          <a:cs typeface="Carlito"/>
                        </a:rPr>
                        <a:t>History</a:t>
                      </a:r>
                      <a:r>
                        <a:rPr dirty="0" sz="1300" spc="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page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dirty="0" sz="1300" spc="-5">
                          <a:latin typeface="Carlito"/>
                          <a:cs typeface="Carlito"/>
                        </a:rPr>
                        <a:t>STRES-59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dirty="0" sz="1300" spc="-25">
                          <a:latin typeface="Carlito"/>
                          <a:cs typeface="Carlito"/>
                        </a:rPr>
                        <a:t>Test-62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455930" marR="447675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dirty="0" sz="1300">
                          <a:latin typeface="Carlito"/>
                          <a:cs typeface="Carlito"/>
                        </a:rPr>
                        <a:t>email:</a:t>
                      </a:r>
                      <a:r>
                        <a:rPr dirty="0" u="sng" sz="1300" spc="-15">
                          <a:solidFill>
                            <a:srgbClr val="392F2A"/>
                          </a:solidFill>
                          <a:uFill>
                            <a:solidFill>
                              <a:srgbClr val="392F2A"/>
                            </a:solidFill>
                          </a:uFill>
                          <a:latin typeface="Carlito"/>
                          <a:cs typeface="Carlito"/>
                          <a:hlinkClick r:id="rId2"/>
                        </a:rPr>
                        <a:t>t</a:t>
                      </a:r>
                      <a:r>
                        <a:rPr dirty="0" u="sng" sz="1300">
                          <a:solidFill>
                            <a:srgbClr val="392F2A"/>
                          </a:solidFill>
                          <a:uFill>
                            <a:solidFill>
                              <a:srgbClr val="392F2A"/>
                            </a:solidFill>
                          </a:uFill>
                          <a:latin typeface="Carlito"/>
                          <a:cs typeface="Carlito"/>
                          <a:hlinkClick r:id="rId2"/>
                        </a:rPr>
                        <a:t>e</a:t>
                      </a:r>
                      <a:r>
                        <a:rPr dirty="0" u="sng" sz="1300" spc="-15">
                          <a:solidFill>
                            <a:srgbClr val="392F2A"/>
                          </a:solidFill>
                          <a:uFill>
                            <a:solidFill>
                              <a:srgbClr val="392F2A"/>
                            </a:solidFill>
                          </a:uFill>
                          <a:latin typeface="Carlito"/>
                          <a:cs typeface="Carlito"/>
                          <a:hlinkClick r:id="rId2"/>
                        </a:rPr>
                        <a:t>s</a:t>
                      </a:r>
                      <a:r>
                        <a:rPr dirty="0" u="sng" sz="1300">
                          <a:solidFill>
                            <a:srgbClr val="392F2A"/>
                          </a:solidFill>
                          <a:uFill>
                            <a:solidFill>
                              <a:srgbClr val="392F2A"/>
                            </a:solidFill>
                          </a:uFill>
                          <a:latin typeface="Carlito"/>
                          <a:cs typeface="Carlito"/>
                          <a:hlinkClick r:id="rId2"/>
                        </a:rPr>
                        <a:t>t@gmail.</a:t>
                      </a:r>
                      <a:r>
                        <a:rPr dirty="0" u="sng" sz="1300" spc="-10">
                          <a:solidFill>
                            <a:srgbClr val="392F2A"/>
                          </a:solidFill>
                          <a:uFill>
                            <a:solidFill>
                              <a:srgbClr val="392F2A"/>
                            </a:solidFill>
                          </a:uFill>
                          <a:latin typeface="Carlito"/>
                          <a:cs typeface="Carlito"/>
                          <a:hlinkClick r:id="rId2"/>
                        </a:rPr>
                        <a:t>c</a:t>
                      </a:r>
                      <a:r>
                        <a:rPr dirty="0" u="sng" sz="1300" spc="-5">
                          <a:solidFill>
                            <a:srgbClr val="392F2A"/>
                          </a:solidFill>
                          <a:uFill>
                            <a:solidFill>
                              <a:srgbClr val="392F2A"/>
                            </a:solidFill>
                          </a:uFill>
                          <a:latin typeface="Carlito"/>
                          <a:cs typeface="Carlito"/>
                          <a:hlinkClick r:id="rId2"/>
                        </a:rPr>
                        <a:t>om </a:t>
                      </a:r>
                      <a:r>
                        <a:rPr dirty="0" sz="1300" spc="-5">
                          <a:solidFill>
                            <a:srgbClr val="392F2A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password:test123</a:t>
                      </a:r>
                      <a:endParaRPr sz="1300">
                        <a:latin typeface="Carlito"/>
                        <a:cs typeface="Carlito"/>
                      </a:endParaRPr>
                    </a:p>
                    <a:p>
                      <a:pPr algn="ctr" marL="635">
                        <a:lnSpc>
                          <a:spcPct val="100000"/>
                        </a:lnSpc>
                      </a:pPr>
                      <a:r>
                        <a:rPr dirty="0" sz="1300" spc="-5">
                          <a:latin typeface="Carlito"/>
                          <a:cs typeface="Carlito"/>
                        </a:rPr>
                        <a:t>quiz</a:t>
                      </a:r>
                      <a:r>
                        <a:rPr dirty="0" sz="1300" spc="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300" spc="-5">
                          <a:latin typeface="Carlito"/>
                          <a:cs typeface="Carlito"/>
                        </a:rPr>
                        <a:t>grade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927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384810" marR="158750" indent="-219710">
                        <a:lnSpc>
                          <a:spcPct val="100000"/>
                        </a:lnSpc>
                      </a:pPr>
                      <a:r>
                        <a:rPr dirty="0" sz="1300" spc="-15">
                          <a:latin typeface="Carlito"/>
                          <a:cs typeface="Carlito"/>
                        </a:rPr>
                        <a:t>Customers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can </a:t>
                      </a:r>
                      <a:r>
                        <a:rPr dirty="0" sz="1300">
                          <a:latin typeface="Carlito"/>
                          <a:cs typeface="Carlito"/>
                        </a:rPr>
                        <a:t>check  </a:t>
                      </a:r>
                      <a:r>
                        <a:rPr dirty="0" sz="1300" spc="-5">
                          <a:latin typeface="Carlito"/>
                          <a:cs typeface="Carlito"/>
                        </a:rPr>
                        <a:t>the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past</a:t>
                      </a:r>
                      <a:r>
                        <a:rPr dirty="0" sz="1300" spc="1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300" spc="-5">
                          <a:latin typeface="Carlito"/>
                          <a:cs typeface="Carlito"/>
                        </a:rPr>
                        <a:t>result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19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97790" marR="88265" indent="-2540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dirty="0" sz="1300" spc="-5">
                          <a:latin typeface="Carlito"/>
                          <a:cs typeface="Carlito"/>
                        </a:rPr>
                        <a:t>Click the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history </a:t>
                      </a:r>
                      <a:r>
                        <a:rPr dirty="0" sz="1300" spc="-5">
                          <a:latin typeface="Carlito"/>
                          <a:cs typeface="Carlito"/>
                        </a:rPr>
                        <a:t>and  click other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details, show  </a:t>
                      </a:r>
                      <a:r>
                        <a:rPr dirty="0" sz="1300" spc="-5">
                          <a:latin typeface="Carlito"/>
                          <a:cs typeface="Carlito"/>
                        </a:rPr>
                        <a:t>the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previous </a:t>
                      </a:r>
                      <a:r>
                        <a:rPr dirty="0" sz="1300" spc="-5">
                          <a:latin typeface="Carlito"/>
                          <a:cs typeface="Carlito"/>
                        </a:rPr>
                        <a:t>quiz</a:t>
                      </a:r>
                      <a:r>
                        <a:rPr dirty="0" sz="1300" spc="1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300" spc="-5">
                          <a:latin typeface="Carlito"/>
                          <a:cs typeface="Carlito"/>
                        </a:rPr>
                        <a:t>grade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927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254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dirty="0" sz="1300">
                          <a:latin typeface="Carlito"/>
                          <a:cs typeface="Carlito"/>
                        </a:rPr>
                        <a:t>P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7528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300" spc="-35">
                          <a:latin typeface="Carlito"/>
                          <a:cs typeface="Carlito"/>
                        </a:rPr>
                        <a:t>Take </a:t>
                      </a:r>
                      <a:r>
                        <a:rPr dirty="0" sz="1300" spc="-5">
                          <a:latin typeface="Carlito"/>
                          <a:cs typeface="Carlito"/>
                        </a:rPr>
                        <a:t>picture</a:t>
                      </a:r>
                      <a:r>
                        <a:rPr dirty="0" sz="1300" spc="1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page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300" spc="-5">
                          <a:latin typeface="Carlito"/>
                          <a:cs typeface="Carlito"/>
                        </a:rPr>
                        <a:t>STRES-55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300" spc="-25">
                          <a:latin typeface="Carlito"/>
                          <a:cs typeface="Carlito"/>
                        </a:rPr>
                        <a:t>Test-64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615950" marR="447675" indent="-160020">
                        <a:lnSpc>
                          <a:spcPct val="100000"/>
                        </a:lnSpc>
                      </a:pPr>
                      <a:r>
                        <a:rPr dirty="0" sz="1300">
                          <a:latin typeface="Carlito"/>
                          <a:cs typeface="Carlito"/>
                        </a:rPr>
                        <a:t>email:</a:t>
                      </a:r>
                      <a:r>
                        <a:rPr dirty="0" u="sng" sz="1300" spc="-15">
                          <a:solidFill>
                            <a:srgbClr val="392F2A"/>
                          </a:solidFill>
                          <a:uFill>
                            <a:solidFill>
                              <a:srgbClr val="392F2A"/>
                            </a:solidFill>
                          </a:uFill>
                          <a:latin typeface="Carlito"/>
                          <a:cs typeface="Carlito"/>
                          <a:hlinkClick r:id="rId2"/>
                        </a:rPr>
                        <a:t>t</a:t>
                      </a:r>
                      <a:r>
                        <a:rPr dirty="0" u="sng" sz="1300">
                          <a:solidFill>
                            <a:srgbClr val="392F2A"/>
                          </a:solidFill>
                          <a:uFill>
                            <a:solidFill>
                              <a:srgbClr val="392F2A"/>
                            </a:solidFill>
                          </a:uFill>
                          <a:latin typeface="Carlito"/>
                          <a:cs typeface="Carlito"/>
                          <a:hlinkClick r:id="rId2"/>
                        </a:rPr>
                        <a:t>e</a:t>
                      </a:r>
                      <a:r>
                        <a:rPr dirty="0" u="sng" sz="1300" spc="-15">
                          <a:solidFill>
                            <a:srgbClr val="392F2A"/>
                          </a:solidFill>
                          <a:uFill>
                            <a:solidFill>
                              <a:srgbClr val="392F2A"/>
                            </a:solidFill>
                          </a:uFill>
                          <a:latin typeface="Carlito"/>
                          <a:cs typeface="Carlito"/>
                          <a:hlinkClick r:id="rId2"/>
                        </a:rPr>
                        <a:t>s</a:t>
                      </a:r>
                      <a:r>
                        <a:rPr dirty="0" u="sng" sz="1300">
                          <a:solidFill>
                            <a:srgbClr val="392F2A"/>
                          </a:solidFill>
                          <a:uFill>
                            <a:solidFill>
                              <a:srgbClr val="392F2A"/>
                            </a:solidFill>
                          </a:uFill>
                          <a:latin typeface="Carlito"/>
                          <a:cs typeface="Carlito"/>
                          <a:hlinkClick r:id="rId2"/>
                        </a:rPr>
                        <a:t>t@gmail.</a:t>
                      </a:r>
                      <a:r>
                        <a:rPr dirty="0" u="sng" sz="1300" spc="-10">
                          <a:solidFill>
                            <a:srgbClr val="392F2A"/>
                          </a:solidFill>
                          <a:uFill>
                            <a:solidFill>
                              <a:srgbClr val="392F2A"/>
                            </a:solidFill>
                          </a:uFill>
                          <a:latin typeface="Carlito"/>
                          <a:cs typeface="Carlito"/>
                          <a:hlinkClick r:id="rId2"/>
                        </a:rPr>
                        <a:t>c</a:t>
                      </a:r>
                      <a:r>
                        <a:rPr dirty="0" u="sng" sz="1300" spc="-5">
                          <a:solidFill>
                            <a:srgbClr val="392F2A"/>
                          </a:solidFill>
                          <a:uFill>
                            <a:solidFill>
                              <a:srgbClr val="392F2A"/>
                            </a:solidFill>
                          </a:uFill>
                          <a:latin typeface="Carlito"/>
                          <a:cs typeface="Carlito"/>
                          <a:hlinkClick r:id="rId2"/>
                        </a:rPr>
                        <a:t>om </a:t>
                      </a:r>
                      <a:r>
                        <a:rPr dirty="0" sz="1300" spc="-5">
                          <a:solidFill>
                            <a:srgbClr val="392F2A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password:test123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19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just" marL="154940" marR="146050" indent="16510">
                        <a:lnSpc>
                          <a:spcPct val="100000"/>
                        </a:lnSpc>
                      </a:pPr>
                      <a:r>
                        <a:rPr dirty="0" sz="1300" spc="-10">
                          <a:latin typeface="Carlito"/>
                          <a:cs typeface="Carlito"/>
                        </a:rPr>
                        <a:t>After customers </a:t>
                      </a:r>
                      <a:r>
                        <a:rPr dirty="0" sz="1300" spc="-15">
                          <a:latin typeface="Carlito"/>
                          <a:cs typeface="Carlito"/>
                        </a:rPr>
                        <a:t>take  </a:t>
                      </a:r>
                      <a:r>
                        <a:rPr dirty="0" sz="1300" spc="-5">
                          <a:latin typeface="Carlito"/>
                          <a:cs typeface="Carlito"/>
                        </a:rPr>
                        <a:t>pictures, pictures will  be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stored </a:t>
                      </a:r>
                      <a:r>
                        <a:rPr dirty="0" sz="1300" spc="-5">
                          <a:latin typeface="Carlito"/>
                          <a:cs typeface="Carlito"/>
                        </a:rPr>
                        <a:t>and</a:t>
                      </a:r>
                      <a:r>
                        <a:rPr dirty="0" sz="1300" spc="1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found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50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94615" marR="87630" indent="254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1300" spc="-35">
                          <a:latin typeface="Carlito"/>
                          <a:cs typeface="Carlito"/>
                        </a:rPr>
                        <a:t>Take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the </a:t>
                      </a:r>
                      <a:r>
                        <a:rPr dirty="0" sz="1300" spc="-5">
                          <a:latin typeface="Carlito"/>
                          <a:cs typeface="Carlito"/>
                        </a:rPr>
                        <a:t>picture, it 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showed </a:t>
                      </a:r>
                      <a:r>
                        <a:rPr dirty="0" sz="1300" spc="-5">
                          <a:latin typeface="Carlito"/>
                          <a:cs typeface="Carlito"/>
                        </a:rPr>
                        <a:t>in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history </a:t>
                      </a:r>
                      <a:r>
                        <a:rPr dirty="0" sz="1300" spc="-5">
                          <a:latin typeface="Carlito"/>
                          <a:cs typeface="Carlito"/>
                        </a:rPr>
                        <a:t>and 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can </a:t>
                      </a:r>
                      <a:r>
                        <a:rPr dirty="0" sz="1300" spc="-5">
                          <a:latin typeface="Carlito"/>
                          <a:cs typeface="Carlito"/>
                        </a:rPr>
                        <a:t>be </a:t>
                      </a:r>
                      <a:r>
                        <a:rPr dirty="0" sz="1300" spc="-10">
                          <a:latin typeface="Carlito"/>
                          <a:cs typeface="Carlito"/>
                        </a:rPr>
                        <a:t>found </a:t>
                      </a:r>
                      <a:r>
                        <a:rPr dirty="0" sz="1300" spc="-5">
                          <a:latin typeface="Carlito"/>
                          <a:cs typeface="Carlito"/>
                        </a:rPr>
                        <a:t>in firebase  </a:t>
                      </a:r>
                      <a:r>
                        <a:rPr dirty="0" sz="1300" spc="-15">
                          <a:latin typeface="Carlito"/>
                          <a:cs typeface="Carlito"/>
                        </a:rPr>
                        <a:t>storage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812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 marL="25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300">
                          <a:latin typeface="Carlito"/>
                          <a:cs typeface="Carlito"/>
                        </a:rPr>
                        <a:t>P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9882" y="561289"/>
            <a:ext cx="2674620" cy="711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-25"/>
              <a:t>TEST</a:t>
            </a:r>
            <a:r>
              <a:rPr dirty="0" sz="4500" spc="-85"/>
              <a:t> </a:t>
            </a:r>
            <a:r>
              <a:rPr dirty="0" sz="4500" spc="-15"/>
              <a:t>CASES</a:t>
            </a:r>
            <a:endParaRPr sz="4500"/>
          </a:p>
        </p:txBody>
      </p:sp>
      <p:sp>
        <p:nvSpPr>
          <p:cNvPr id="4" name="object 4"/>
          <p:cNvSpPr/>
          <p:nvPr/>
        </p:nvSpPr>
        <p:spPr>
          <a:xfrm>
            <a:off x="11000355" y="64378"/>
            <a:ext cx="1154978" cy="2872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3191" y="1405127"/>
            <a:ext cx="11369040" cy="0"/>
          </a:xfrm>
          <a:custGeom>
            <a:avLst/>
            <a:gdLst/>
            <a:ahLst/>
            <a:cxnLst/>
            <a:rect l="l" t="t" r="r" b="b"/>
            <a:pathLst>
              <a:path w="11369040" h="0">
                <a:moveTo>
                  <a:pt x="0" y="0"/>
                </a:moveTo>
                <a:lnTo>
                  <a:pt x="11369040" y="0"/>
                </a:lnTo>
              </a:path>
            </a:pathLst>
          </a:custGeom>
          <a:ln w="12700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9882" y="642061"/>
            <a:ext cx="928624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20" b="1">
                <a:latin typeface="Arial"/>
                <a:cs typeface="Arial"/>
              </a:rPr>
              <a:t>COMPLETED </a:t>
            </a:r>
            <a:r>
              <a:rPr dirty="0" sz="4000" spc="-365" b="1">
                <a:latin typeface="Arial"/>
                <a:cs typeface="Arial"/>
              </a:rPr>
              <a:t>AND </a:t>
            </a:r>
            <a:r>
              <a:rPr dirty="0" sz="4000" spc="-409" b="1">
                <a:latin typeface="Arial"/>
                <a:cs typeface="Arial"/>
              </a:rPr>
              <a:t>NOT </a:t>
            </a:r>
            <a:r>
              <a:rPr dirty="0" sz="4000" spc="-520" b="1">
                <a:latin typeface="Arial"/>
                <a:cs typeface="Arial"/>
              </a:rPr>
              <a:t>COMPLETED</a:t>
            </a:r>
            <a:r>
              <a:rPr dirty="0" sz="4000" spc="-155" b="1">
                <a:latin typeface="Arial"/>
                <a:cs typeface="Arial"/>
              </a:rPr>
              <a:t> </a:t>
            </a:r>
            <a:r>
              <a:rPr dirty="0" sz="4000" spc="-580" b="1">
                <a:latin typeface="Arial"/>
                <a:cs typeface="Arial"/>
              </a:rPr>
              <a:t>STORIES</a:t>
            </a:r>
            <a:endParaRPr sz="40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86270" y="1521460"/>
          <a:ext cx="11479530" cy="5186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9420"/>
                <a:gridCol w="8193405"/>
                <a:gridCol w="1558290"/>
              </a:tblGrid>
              <a:tr h="6038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800" spc="-204" b="1">
                          <a:latin typeface="Arial"/>
                          <a:cs typeface="Arial"/>
                        </a:rPr>
                        <a:t>Key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800" spc="-114" b="1">
                          <a:latin typeface="Arial"/>
                          <a:cs typeface="Arial"/>
                        </a:rPr>
                        <a:t>Name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800" spc="-145" b="1">
                          <a:latin typeface="Arial"/>
                          <a:cs typeface="Arial"/>
                        </a:rPr>
                        <a:t>Status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29B73"/>
                    </a:solidFill>
                  </a:tcPr>
                </a:tc>
              </a:tr>
              <a:tr h="8562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Carlito"/>
                          <a:cs typeface="Carlito"/>
                        </a:rPr>
                        <a:t>STRES-61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Carlito"/>
                          <a:cs typeface="Carlito"/>
                        </a:rPr>
                        <a:t>Saving </a:t>
                      </a:r>
                      <a:r>
                        <a:rPr dirty="0" sz="1200">
                          <a:latin typeface="Carlito"/>
                          <a:cs typeface="Carlito"/>
                        </a:rPr>
                        <a:t>and </a:t>
                      </a:r>
                      <a:r>
                        <a:rPr dirty="0" sz="1200" spc="-5">
                          <a:latin typeface="Carlito"/>
                          <a:cs typeface="Carlito"/>
                        </a:rPr>
                        <a:t>updating user</a:t>
                      </a:r>
                      <a:r>
                        <a:rPr dirty="0" sz="1200" spc="-6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200" spc="-5">
                          <a:latin typeface="Carlito"/>
                          <a:cs typeface="Carlito"/>
                        </a:rPr>
                        <a:t>details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 marL="1905">
                        <a:lnSpc>
                          <a:spcPct val="100000"/>
                        </a:lnSpc>
                      </a:pPr>
                      <a:r>
                        <a:rPr dirty="0" sz="1200">
                          <a:latin typeface="Carlito"/>
                          <a:cs typeface="Carlito"/>
                        </a:rPr>
                        <a:t>Done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8755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Carlito"/>
                          <a:cs typeface="Carlito"/>
                        </a:rPr>
                        <a:t>STRES-59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Carlito"/>
                          <a:cs typeface="Carlito"/>
                        </a:rPr>
                        <a:t>Saving User details </a:t>
                      </a:r>
                      <a:r>
                        <a:rPr dirty="0" sz="1200">
                          <a:latin typeface="Carlito"/>
                          <a:cs typeface="Carlito"/>
                        </a:rPr>
                        <a:t>and </a:t>
                      </a:r>
                      <a:r>
                        <a:rPr dirty="0" sz="1200" spc="-5">
                          <a:latin typeface="Carlito"/>
                          <a:cs typeface="Carlito"/>
                        </a:rPr>
                        <a:t>results to </a:t>
                      </a:r>
                      <a:r>
                        <a:rPr dirty="0" sz="1200">
                          <a:latin typeface="Carlito"/>
                          <a:cs typeface="Carlito"/>
                        </a:rPr>
                        <a:t>the </a:t>
                      </a:r>
                      <a:r>
                        <a:rPr dirty="0" sz="1200" spc="-5">
                          <a:latin typeface="Carlito"/>
                          <a:cs typeface="Carlito"/>
                        </a:rPr>
                        <a:t>firebase</a:t>
                      </a:r>
                      <a:r>
                        <a:rPr dirty="0" sz="1200" spc="-6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200" spc="-5">
                          <a:latin typeface="Carlito"/>
                          <a:cs typeface="Carlito"/>
                        </a:rPr>
                        <a:t>database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 marL="1905">
                        <a:lnSpc>
                          <a:spcPct val="100000"/>
                        </a:lnSpc>
                      </a:pPr>
                      <a:r>
                        <a:rPr dirty="0" sz="1200">
                          <a:latin typeface="Carlito"/>
                          <a:cs typeface="Carlito"/>
                        </a:rPr>
                        <a:t>Done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562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Carlito"/>
                          <a:cs typeface="Carlito"/>
                        </a:rPr>
                        <a:t>STRES-48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200" spc="-10">
                          <a:latin typeface="Carlito"/>
                          <a:cs typeface="Carlito"/>
                        </a:rPr>
                        <a:t>Improve  </a:t>
                      </a:r>
                      <a:r>
                        <a:rPr dirty="0" sz="1200">
                          <a:latin typeface="Carlito"/>
                          <a:cs typeface="Carlito"/>
                        </a:rPr>
                        <a:t>the </a:t>
                      </a:r>
                      <a:r>
                        <a:rPr dirty="0" sz="1200" spc="-5">
                          <a:latin typeface="Carlito"/>
                          <a:cs typeface="Carlito"/>
                        </a:rPr>
                        <a:t>UI of </a:t>
                      </a:r>
                      <a:r>
                        <a:rPr dirty="0" sz="1200">
                          <a:latin typeface="Carlito"/>
                          <a:cs typeface="Carlito"/>
                        </a:rPr>
                        <a:t>the app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 marL="2540">
                        <a:lnSpc>
                          <a:spcPct val="100000"/>
                        </a:lnSpc>
                      </a:pPr>
                      <a:r>
                        <a:rPr dirty="0" sz="1200">
                          <a:latin typeface="Carlito"/>
                          <a:cs typeface="Carlito"/>
                        </a:rPr>
                        <a:t>In</a:t>
                      </a:r>
                      <a:r>
                        <a:rPr dirty="0" sz="1200" spc="-2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200" spc="-5">
                          <a:latin typeface="Carlito"/>
                          <a:cs typeface="Carlito"/>
                        </a:rPr>
                        <a:t>processing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562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Carlito"/>
                          <a:cs typeface="Carlito"/>
                        </a:rPr>
                        <a:t>STRES-60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200" spc="-15">
                          <a:latin typeface="Carlito"/>
                          <a:cs typeface="Carlito"/>
                        </a:rPr>
                        <a:t>Make </a:t>
                      </a:r>
                      <a:r>
                        <a:rPr dirty="0" sz="1200">
                          <a:latin typeface="Carlito"/>
                          <a:cs typeface="Carlito"/>
                        </a:rPr>
                        <a:t>an API</a:t>
                      </a:r>
                      <a:r>
                        <a:rPr dirty="0" sz="1200" spc="1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200" spc="-5">
                          <a:latin typeface="Carlito"/>
                          <a:cs typeface="Carlito"/>
                        </a:rPr>
                        <a:t>call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 marL="2540">
                        <a:lnSpc>
                          <a:spcPct val="100000"/>
                        </a:lnSpc>
                      </a:pPr>
                      <a:r>
                        <a:rPr dirty="0" sz="1200">
                          <a:latin typeface="Carlito"/>
                          <a:cs typeface="Carlito"/>
                        </a:rPr>
                        <a:t>Done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0137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Carlito"/>
                          <a:cs typeface="Carlito"/>
                        </a:rPr>
                        <a:t>STRES-54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200">
                          <a:latin typeface="Carlito"/>
                          <a:cs typeface="Carlito"/>
                        </a:rPr>
                        <a:t>Upload </a:t>
                      </a:r>
                      <a:r>
                        <a:rPr dirty="0" sz="1200" spc="-5">
                          <a:latin typeface="Carlito"/>
                          <a:cs typeface="Carlito"/>
                        </a:rPr>
                        <a:t>images </a:t>
                      </a:r>
                      <a:r>
                        <a:rPr dirty="0" sz="1200" spc="-10">
                          <a:latin typeface="Carlito"/>
                          <a:cs typeface="Carlito"/>
                        </a:rPr>
                        <a:t>from</a:t>
                      </a:r>
                      <a:r>
                        <a:rPr dirty="0" sz="1200" spc="-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200">
                          <a:latin typeface="Carlito"/>
                          <a:cs typeface="Carlito"/>
                        </a:rPr>
                        <a:t>phone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 marL="1905">
                        <a:lnSpc>
                          <a:spcPct val="100000"/>
                        </a:lnSpc>
                      </a:pPr>
                      <a:r>
                        <a:rPr dirty="0" sz="1200">
                          <a:latin typeface="Carlito"/>
                          <a:cs typeface="Carlito"/>
                        </a:rPr>
                        <a:t>Done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11000355" y="64378"/>
            <a:ext cx="1154978" cy="287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9882" y="561289"/>
            <a:ext cx="3741420" cy="711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-15"/>
              <a:t>TEAM</a:t>
            </a:r>
            <a:r>
              <a:rPr dirty="0" sz="4500" spc="-60"/>
              <a:t> </a:t>
            </a:r>
            <a:r>
              <a:rPr dirty="0" sz="4500" spc="-20"/>
              <a:t>VELOCITY</a:t>
            </a:r>
            <a:endParaRPr sz="4500"/>
          </a:p>
        </p:txBody>
      </p:sp>
      <p:sp>
        <p:nvSpPr>
          <p:cNvPr id="3" name="object 3"/>
          <p:cNvSpPr/>
          <p:nvPr/>
        </p:nvSpPr>
        <p:spPr>
          <a:xfrm>
            <a:off x="11000355" y="64378"/>
            <a:ext cx="1154978" cy="287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32736" y="1752358"/>
            <a:ext cx="7865872" cy="4726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9882" y="561289"/>
            <a:ext cx="9884410" cy="711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-450" b="1">
                <a:latin typeface="Arial"/>
                <a:cs typeface="Arial"/>
              </a:rPr>
              <a:t>TEAM’S </a:t>
            </a:r>
            <a:r>
              <a:rPr dirty="0" sz="4500" spc="-555" b="1">
                <a:latin typeface="Arial"/>
                <a:cs typeface="Arial"/>
              </a:rPr>
              <a:t>HISTORICAL </a:t>
            </a:r>
            <a:r>
              <a:rPr dirty="0" sz="4500" spc="-585" b="1">
                <a:latin typeface="Arial"/>
                <a:cs typeface="Arial"/>
              </a:rPr>
              <a:t>VELOCITY</a:t>
            </a:r>
            <a:r>
              <a:rPr dirty="0" sz="4500" spc="-420" b="1">
                <a:latin typeface="Arial"/>
                <a:cs typeface="Arial"/>
              </a:rPr>
              <a:t> </a:t>
            </a:r>
            <a:r>
              <a:rPr dirty="0" sz="4500" spc="-545" b="1">
                <a:latin typeface="Arial"/>
                <a:cs typeface="Arial"/>
              </a:rPr>
              <a:t>(AVERAGE)</a:t>
            </a:r>
            <a:endParaRPr sz="45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00355" y="64378"/>
            <a:ext cx="1154978" cy="287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816790" y="1808879"/>
            <a:ext cx="7934147" cy="47037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9882" y="561289"/>
            <a:ext cx="7045325" cy="711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-509" b="1">
                <a:latin typeface="Arial"/>
                <a:cs typeface="Arial"/>
              </a:rPr>
              <a:t>SPRINT </a:t>
            </a:r>
            <a:r>
              <a:rPr dirty="0" sz="4500" spc="-225" b="1">
                <a:latin typeface="Arial"/>
                <a:cs typeface="Arial"/>
              </a:rPr>
              <a:t>6 </a:t>
            </a:r>
            <a:r>
              <a:rPr dirty="0" sz="4500" spc="-430" b="1">
                <a:latin typeface="Arial"/>
                <a:cs typeface="Arial"/>
              </a:rPr>
              <a:t>BURNDOWN</a:t>
            </a:r>
            <a:r>
              <a:rPr dirty="0" sz="4500" spc="-780" b="1">
                <a:latin typeface="Arial"/>
                <a:cs typeface="Arial"/>
              </a:rPr>
              <a:t> </a:t>
            </a:r>
            <a:r>
              <a:rPr dirty="0" sz="4500" spc="-625" b="1">
                <a:latin typeface="Arial"/>
                <a:cs typeface="Arial"/>
              </a:rPr>
              <a:t>CHART</a:t>
            </a:r>
            <a:endParaRPr sz="45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00355" y="64378"/>
            <a:ext cx="1154978" cy="287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19248" y="1702067"/>
            <a:ext cx="7872895" cy="4726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3855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4932" y="561289"/>
            <a:ext cx="4400550" cy="711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/>
              <a:t>APP</a:t>
            </a:r>
            <a:r>
              <a:rPr dirty="0" sz="4500" spc="-65"/>
              <a:t> </a:t>
            </a:r>
            <a:r>
              <a:rPr dirty="0" sz="4500" spc="-20"/>
              <a:t>SCREENSHOTS</a:t>
            </a:r>
            <a:endParaRPr sz="4500"/>
          </a:p>
        </p:txBody>
      </p:sp>
      <p:sp>
        <p:nvSpPr>
          <p:cNvPr id="4" name="object 4"/>
          <p:cNvSpPr txBox="1"/>
          <p:nvPr/>
        </p:nvSpPr>
        <p:spPr>
          <a:xfrm>
            <a:off x="1605152" y="1503934"/>
            <a:ext cx="7407909" cy="40005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20" b="1">
                <a:latin typeface="Arial"/>
                <a:cs typeface="Arial"/>
              </a:rPr>
              <a:t>Home</a:t>
            </a:r>
            <a:r>
              <a:rPr dirty="0" sz="1600" spc="-95" b="1">
                <a:latin typeface="Arial"/>
                <a:cs typeface="Arial"/>
              </a:rPr>
              <a:t> </a:t>
            </a:r>
            <a:r>
              <a:rPr dirty="0" sz="1600" spc="-170" b="1">
                <a:latin typeface="Arial"/>
                <a:cs typeface="Arial"/>
              </a:rPr>
              <a:t>Page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</a:pPr>
            <a:r>
              <a:rPr dirty="0" sz="1600" spc="-5">
                <a:latin typeface="Carlito"/>
                <a:cs typeface="Carlito"/>
              </a:rPr>
              <a:t>App has 5 Functionality</a:t>
            </a:r>
            <a:r>
              <a:rPr dirty="0" sz="1600" spc="335">
                <a:latin typeface="Carlito"/>
                <a:cs typeface="Carlito"/>
              </a:rPr>
              <a:t> </a:t>
            </a:r>
            <a:r>
              <a:rPr dirty="0" sz="1600" spc="-10">
                <a:latin typeface="Carlito"/>
                <a:cs typeface="Carlito"/>
              </a:rPr>
              <a:t>Buttons</a:t>
            </a: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00">
              <a:latin typeface="Carlito"/>
              <a:cs typeface="Carlito"/>
            </a:endParaRPr>
          </a:p>
          <a:p>
            <a:pPr marL="469265" marR="263525" indent="45720">
              <a:lnSpc>
                <a:spcPts val="1730"/>
              </a:lnSpc>
            </a:pPr>
            <a:r>
              <a:rPr dirty="0" sz="1600" spc="-10">
                <a:latin typeface="Carlito"/>
                <a:cs typeface="Carlito"/>
              </a:rPr>
              <a:t>Onboarding </a:t>
            </a:r>
            <a:r>
              <a:rPr dirty="0" sz="1600" spc="-15">
                <a:latin typeface="Carlito"/>
                <a:cs typeface="Carlito"/>
              </a:rPr>
              <a:t>Screen: </a:t>
            </a:r>
            <a:r>
              <a:rPr dirty="0" sz="1600" spc="-5">
                <a:latin typeface="Carlito"/>
                <a:cs typeface="Carlito"/>
              </a:rPr>
              <a:t>A </a:t>
            </a:r>
            <a:r>
              <a:rPr dirty="0" sz="1600" spc="-15">
                <a:latin typeface="Carlito"/>
                <a:cs typeface="Carlito"/>
              </a:rPr>
              <a:t>screen </a:t>
            </a:r>
            <a:r>
              <a:rPr dirty="0" sz="1600" spc="-10">
                <a:latin typeface="Carlito"/>
                <a:cs typeface="Carlito"/>
              </a:rPr>
              <a:t>that welcomes </a:t>
            </a:r>
            <a:r>
              <a:rPr dirty="0" sz="1600" spc="-5">
                <a:latin typeface="Carlito"/>
                <a:cs typeface="Carlito"/>
              </a:rPr>
              <a:t>the </a:t>
            </a:r>
            <a:r>
              <a:rPr dirty="0" sz="1600" spc="-10">
                <a:latin typeface="Carlito"/>
                <a:cs typeface="Carlito"/>
              </a:rPr>
              <a:t>user to </a:t>
            </a:r>
            <a:r>
              <a:rPr dirty="0" sz="1600" spc="-5">
                <a:latin typeface="Carlito"/>
                <a:cs typeface="Carlito"/>
              </a:rPr>
              <a:t>the app and </a:t>
            </a:r>
            <a:r>
              <a:rPr dirty="0" sz="1600" spc="-10">
                <a:latin typeface="Carlito"/>
                <a:cs typeface="Carlito"/>
              </a:rPr>
              <a:t>provides </a:t>
            </a:r>
            <a:r>
              <a:rPr dirty="0" sz="1600" spc="-5">
                <a:latin typeface="Carlito"/>
                <a:cs typeface="Carlito"/>
              </a:rPr>
              <a:t>an  </a:t>
            </a:r>
            <a:r>
              <a:rPr dirty="0" sz="1600" spc="-10">
                <a:latin typeface="Carlito"/>
                <a:cs typeface="Carlito"/>
              </a:rPr>
              <a:t>overview </a:t>
            </a:r>
            <a:r>
              <a:rPr dirty="0" sz="1600" spc="-5">
                <a:latin typeface="Carlito"/>
                <a:cs typeface="Carlito"/>
              </a:rPr>
              <a:t>of </a:t>
            </a:r>
            <a:r>
              <a:rPr dirty="0" sz="1600">
                <a:latin typeface="Carlito"/>
                <a:cs typeface="Carlito"/>
              </a:rPr>
              <a:t>its</a:t>
            </a:r>
            <a:r>
              <a:rPr dirty="0" sz="1600" spc="55">
                <a:latin typeface="Carlito"/>
                <a:cs typeface="Carlito"/>
              </a:rPr>
              <a:t> </a:t>
            </a:r>
            <a:r>
              <a:rPr dirty="0" sz="1600" spc="-5">
                <a:latin typeface="Carlito"/>
                <a:cs typeface="Carlito"/>
              </a:rPr>
              <a:t>app.</a:t>
            </a: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00">
              <a:latin typeface="Carlito"/>
              <a:cs typeface="Carlito"/>
            </a:endParaRPr>
          </a:p>
          <a:p>
            <a:pPr marL="469265" marR="255270">
              <a:lnSpc>
                <a:spcPts val="1730"/>
              </a:lnSpc>
            </a:pPr>
            <a:r>
              <a:rPr dirty="0" sz="1600" spc="-10">
                <a:latin typeface="Carlito"/>
                <a:cs typeface="Carlito"/>
              </a:rPr>
              <a:t>Stress level </a:t>
            </a:r>
            <a:r>
              <a:rPr dirty="0" sz="1600" spc="-5">
                <a:latin typeface="Carlito"/>
                <a:cs typeface="Carlito"/>
              </a:rPr>
              <a:t>analysis </a:t>
            </a:r>
            <a:r>
              <a:rPr dirty="0" sz="1600" spc="-15">
                <a:latin typeface="Carlito"/>
                <a:cs typeface="Carlito"/>
              </a:rPr>
              <a:t>screen: </a:t>
            </a:r>
            <a:r>
              <a:rPr dirty="0" sz="1600" spc="-5">
                <a:latin typeface="Carlito"/>
                <a:cs typeface="Carlito"/>
              </a:rPr>
              <a:t>A </a:t>
            </a:r>
            <a:r>
              <a:rPr dirty="0" sz="1600" spc="-15">
                <a:latin typeface="Carlito"/>
                <a:cs typeface="Carlito"/>
              </a:rPr>
              <a:t>screen </a:t>
            </a:r>
            <a:r>
              <a:rPr dirty="0" sz="1600" spc="-10">
                <a:latin typeface="Carlito"/>
                <a:cs typeface="Carlito"/>
              </a:rPr>
              <a:t>that displays </a:t>
            </a:r>
            <a:r>
              <a:rPr dirty="0" sz="1600" spc="-5">
                <a:latin typeface="Carlito"/>
                <a:cs typeface="Carlito"/>
              </a:rPr>
              <a:t>the </a:t>
            </a:r>
            <a:r>
              <a:rPr dirty="0" sz="1600" spc="-10">
                <a:latin typeface="Carlito"/>
                <a:cs typeface="Carlito"/>
              </a:rPr>
              <a:t>user's stress level </a:t>
            </a:r>
            <a:r>
              <a:rPr dirty="0" sz="1600" spc="-5">
                <a:latin typeface="Carlito"/>
                <a:cs typeface="Carlito"/>
              </a:rPr>
              <a:t>based </a:t>
            </a:r>
            <a:r>
              <a:rPr dirty="0" sz="1600" spc="-10">
                <a:latin typeface="Carlito"/>
                <a:cs typeface="Carlito"/>
              </a:rPr>
              <a:t>on  </a:t>
            </a:r>
            <a:r>
              <a:rPr dirty="0" sz="1600" spc="-5">
                <a:latin typeface="Carlito"/>
                <a:cs typeface="Carlito"/>
              </a:rPr>
              <a:t>the </a:t>
            </a:r>
            <a:r>
              <a:rPr dirty="0" sz="1600" spc="-10">
                <a:latin typeface="Carlito"/>
                <a:cs typeface="Carlito"/>
              </a:rPr>
              <a:t>biometric </a:t>
            </a:r>
            <a:r>
              <a:rPr dirty="0" sz="1600" spc="-15">
                <a:latin typeface="Carlito"/>
                <a:cs typeface="Carlito"/>
              </a:rPr>
              <a:t>data</a:t>
            </a:r>
            <a:r>
              <a:rPr dirty="0" sz="1600" spc="10">
                <a:latin typeface="Carlito"/>
                <a:cs typeface="Carlito"/>
              </a:rPr>
              <a:t> </a:t>
            </a:r>
            <a:r>
              <a:rPr dirty="0" sz="1600" spc="-10">
                <a:latin typeface="Carlito"/>
                <a:cs typeface="Carlito"/>
              </a:rPr>
              <a:t>collected.</a:t>
            </a: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00">
              <a:latin typeface="Carlito"/>
              <a:cs typeface="Carlito"/>
            </a:endParaRPr>
          </a:p>
          <a:p>
            <a:pPr marL="469265" marR="263525">
              <a:lnSpc>
                <a:spcPts val="1730"/>
              </a:lnSpc>
            </a:pPr>
            <a:r>
              <a:rPr dirty="0" sz="1600" spc="-10">
                <a:latin typeface="Carlito"/>
                <a:cs typeface="Carlito"/>
              </a:rPr>
              <a:t>Quiz </a:t>
            </a:r>
            <a:r>
              <a:rPr dirty="0" sz="1600" spc="-5">
                <a:latin typeface="Carlito"/>
                <a:cs typeface="Carlito"/>
              </a:rPr>
              <a:t>/ Upload Images </a:t>
            </a:r>
            <a:r>
              <a:rPr dirty="0" sz="1600" spc="-15">
                <a:latin typeface="Carlito"/>
                <a:cs typeface="Carlito"/>
              </a:rPr>
              <a:t>Screen: </a:t>
            </a:r>
            <a:r>
              <a:rPr dirty="0" sz="1600" spc="-10">
                <a:latin typeface="Carlito"/>
                <a:cs typeface="Carlito"/>
              </a:rPr>
              <a:t>Quiz </a:t>
            </a:r>
            <a:r>
              <a:rPr dirty="0" sz="1600" spc="-15">
                <a:latin typeface="Carlito"/>
                <a:cs typeface="Carlito"/>
              </a:rPr>
              <a:t>screen </a:t>
            </a:r>
            <a:r>
              <a:rPr dirty="0" sz="1600" spc="-10">
                <a:latin typeface="Carlito"/>
                <a:cs typeface="Carlito"/>
              </a:rPr>
              <a:t>that asks </a:t>
            </a:r>
            <a:r>
              <a:rPr dirty="0" sz="1600" spc="-5">
                <a:latin typeface="Carlito"/>
                <a:cs typeface="Carlito"/>
              </a:rPr>
              <a:t>the </a:t>
            </a:r>
            <a:r>
              <a:rPr dirty="0" sz="1600" spc="-10">
                <a:latin typeface="Carlito"/>
                <a:cs typeface="Carlito"/>
              </a:rPr>
              <a:t>user questions to </a:t>
            </a:r>
            <a:r>
              <a:rPr dirty="0" sz="1600" spc="-5">
                <a:latin typeface="Carlito"/>
                <a:cs typeface="Carlito"/>
              </a:rPr>
              <a:t>identify  their </a:t>
            </a:r>
            <a:r>
              <a:rPr dirty="0" sz="1600" spc="-10">
                <a:latin typeface="Carlito"/>
                <a:cs typeface="Carlito"/>
              </a:rPr>
              <a:t>sources </a:t>
            </a:r>
            <a:r>
              <a:rPr dirty="0" sz="1600" spc="-5">
                <a:latin typeface="Carlito"/>
                <a:cs typeface="Carlito"/>
              </a:rPr>
              <a:t>of </a:t>
            </a:r>
            <a:r>
              <a:rPr dirty="0" sz="1600" spc="-10">
                <a:latin typeface="Carlito"/>
                <a:cs typeface="Carlito"/>
              </a:rPr>
              <a:t>stress. </a:t>
            </a:r>
            <a:r>
              <a:rPr dirty="0" sz="1600" spc="-5">
                <a:latin typeface="Carlito"/>
                <a:cs typeface="Carlito"/>
              </a:rPr>
              <a:t>Upload </a:t>
            </a:r>
            <a:r>
              <a:rPr dirty="0" sz="1600" spc="-15">
                <a:latin typeface="Carlito"/>
                <a:cs typeface="Carlito"/>
              </a:rPr>
              <a:t>screen </a:t>
            </a:r>
            <a:r>
              <a:rPr dirty="0" sz="1600" spc="-10">
                <a:latin typeface="Carlito"/>
                <a:cs typeface="Carlito"/>
              </a:rPr>
              <a:t>that allows </a:t>
            </a:r>
            <a:r>
              <a:rPr dirty="0" sz="1600" spc="-5">
                <a:latin typeface="Carlito"/>
                <a:cs typeface="Carlito"/>
              </a:rPr>
              <a:t>the </a:t>
            </a:r>
            <a:r>
              <a:rPr dirty="0" sz="1600" spc="-10">
                <a:latin typeface="Carlito"/>
                <a:cs typeface="Carlito"/>
              </a:rPr>
              <a:t>user to </a:t>
            </a:r>
            <a:r>
              <a:rPr dirty="0" sz="1600" spc="-5">
                <a:latin typeface="Carlito"/>
                <a:cs typeface="Carlito"/>
              </a:rPr>
              <a:t>upload</a:t>
            </a:r>
            <a:r>
              <a:rPr dirty="0" sz="1600" spc="155">
                <a:latin typeface="Carlito"/>
                <a:cs typeface="Carlito"/>
              </a:rPr>
              <a:t> </a:t>
            </a:r>
            <a:r>
              <a:rPr dirty="0" sz="1600" spc="-5">
                <a:latin typeface="Carlito"/>
                <a:cs typeface="Carlito"/>
              </a:rPr>
              <a:t>images</a:t>
            </a: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Carlito"/>
              <a:cs typeface="Carlito"/>
            </a:endParaRPr>
          </a:p>
          <a:p>
            <a:pPr marL="469265">
              <a:lnSpc>
                <a:spcPts val="1825"/>
              </a:lnSpc>
            </a:pPr>
            <a:r>
              <a:rPr dirty="0" sz="1600" spc="-10">
                <a:latin typeface="Carlito"/>
                <a:cs typeface="Carlito"/>
              </a:rPr>
              <a:t>Stress </a:t>
            </a:r>
            <a:r>
              <a:rPr dirty="0" sz="1600" spc="-5">
                <a:latin typeface="Carlito"/>
                <a:cs typeface="Carlito"/>
              </a:rPr>
              <a:t>management techniques </a:t>
            </a:r>
            <a:r>
              <a:rPr dirty="0" sz="1600" spc="-10">
                <a:latin typeface="Carlito"/>
                <a:cs typeface="Carlito"/>
              </a:rPr>
              <a:t>Screen: </a:t>
            </a:r>
            <a:r>
              <a:rPr dirty="0" sz="1600" spc="-5">
                <a:latin typeface="Carlito"/>
                <a:cs typeface="Carlito"/>
              </a:rPr>
              <a:t>A </a:t>
            </a:r>
            <a:r>
              <a:rPr dirty="0" sz="1600" spc="-10">
                <a:latin typeface="Carlito"/>
                <a:cs typeface="Carlito"/>
              </a:rPr>
              <a:t>screen </a:t>
            </a:r>
            <a:r>
              <a:rPr dirty="0" sz="1600" spc="-5">
                <a:latin typeface="Carlito"/>
                <a:cs typeface="Carlito"/>
              </a:rPr>
              <a:t>that </a:t>
            </a:r>
            <a:r>
              <a:rPr dirty="0" sz="1600" spc="-10">
                <a:latin typeface="Carlito"/>
                <a:cs typeface="Carlito"/>
              </a:rPr>
              <a:t>provides stress</a:t>
            </a:r>
            <a:r>
              <a:rPr dirty="0" sz="1600" spc="130">
                <a:latin typeface="Carlito"/>
                <a:cs typeface="Carlito"/>
              </a:rPr>
              <a:t> </a:t>
            </a:r>
            <a:r>
              <a:rPr dirty="0" sz="1600" spc="-5">
                <a:latin typeface="Carlito"/>
                <a:cs typeface="Carlito"/>
              </a:rPr>
              <a:t>management</a:t>
            </a:r>
            <a:endParaRPr sz="1600">
              <a:latin typeface="Carlito"/>
              <a:cs typeface="Carlito"/>
            </a:endParaRPr>
          </a:p>
          <a:p>
            <a:pPr marL="469265">
              <a:lnSpc>
                <a:spcPts val="1825"/>
              </a:lnSpc>
            </a:pPr>
            <a:r>
              <a:rPr dirty="0" sz="1600" spc="-10">
                <a:latin typeface="Carlito"/>
                <a:cs typeface="Carlito"/>
              </a:rPr>
              <a:t>techniques, such </a:t>
            </a:r>
            <a:r>
              <a:rPr dirty="0" sz="1600" spc="-5">
                <a:latin typeface="Carlito"/>
                <a:cs typeface="Carlito"/>
              </a:rPr>
              <a:t>as </a:t>
            </a:r>
            <a:r>
              <a:rPr dirty="0" sz="1600" spc="-10">
                <a:latin typeface="Carlito"/>
                <a:cs typeface="Carlito"/>
              </a:rPr>
              <a:t>breathing </a:t>
            </a:r>
            <a:r>
              <a:rPr dirty="0" sz="1600" spc="-15">
                <a:latin typeface="Carlito"/>
                <a:cs typeface="Carlito"/>
              </a:rPr>
              <a:t>exercises, </a:t>
            </a:r>
            <a:r>
              <a:rPr dirty="0" sz="1600" spc="-10">
                <a:latin typeface="Carlito"/>
                <a:cs typeface="Carlito"/>
              </a:rPr>
              <a:t>meditation, </a:t>
            </a:r>
            <a:r>
              <a:rPr dirty="0" sz="1600" spc="-5">
                <a:latin typeface="Carlito"/>
                <a:cs typeface="Carlito"/>
              </a:rPr>
              <a:t>or </a:t>
            </a:r>
            <a:r>
              <a:rPr dirty="0" sz="1600" spc="-10">
                <a:latin typeface="Carlito"/>
                <a:cs typeface="Carlito"/>
              </a:rPr>
              <a:t>cognitive behavioral</a:t>
            </a:r>
            <a:r>
              <a:rPr dirty="0" sz="1600" spc="160">
                <a:latin typeface="Carlito"/>
                <a:cs typeface="Carlito"/>
              </a:rPr>
              <a:t> </a:t>
            </a:r>
            <a:r>
              <a:rPr dirty="0" sz="1600" spc="-25">
                <a:latin typeface="Carlito"/>
                <a:cs typeface="Carlito"/>
              </a:rPr>
              <a:t>therapy.</a:t>
            </a: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arlito"/>
              <a:cs typeface="Carlito"/>
            </a:endParaRPr>
          </a:p>
          <a:p>
            <a:pPr marL="469265" marR="247650">
              <a:lnSpc>
                <a:spcPts val="1730"/>
              </a:lnSpc>
              <a:spcBef>
                <a:spcPts val="5"/>
              </a:spcBef>
            </a:pPr>
            <a:r>
              <a:rPr dirty="0" sz="1600" spc="-10">
                <a:latin typeface="Carlito"/>
                <a:cs typeface="Carlito"/>
              </a:rPr>
              <a:t>Registration </a:t>
            </a:r>
            <a:r>
              <a:rPr dirty="0" sz="1600" spc="-5">
                <a:latin typeface="Carlito"/>
                <a:cs typeface="Carlito"/>
              </a:rPr>
              <a:t>/ Login </a:t>
            </a:r>
            <a:r>
              <a:rPr dirty="0" sz="1600" spc="-15">
                <a:latin typeface="Carlito"/>
                <a:cs typeface="Carlito"/>
              </a:rPr>
              <a:t>Screen: </a:t>
            </a:r>
            <a:r>
              <a:rPr dirty="0" sz="1600" spc="-5">
                <a:latin typeface="Carlito"/>
                <a:cs typeface="Carlito"/>
              </a:rPr>
              <a:t>A </a:t>
            </a:r>
            <a:r>
              <a:rPr dirty="0" sz="1600" spc="-15">
                <a:latin typeface="Carlito"/>
                <a:cs typeface="Carlito"/>
              </a:rPr>
              <a:t>screen </a:t>
            </a:r>
            <a:r>
              <a:rPr dirty="0" sz="1600" spc="-10">
                <a:latin typeface="Carlito"/>
                <a:cs typeface="Carlito"/>
              </a:rPr>
              <a:t>that allows </a:t>
            </a:r>
            <a:r>
              <a:rPr dirty="0" sz="1600" spc="-5">
                <a:latin typeface="Carlito"/>
                <a:cs typeface="Carlito"/>
              </a:rPr>
              <a:t>the </a:t>
            </a:r>
            <a:r>
              <a:rPr dirty="0" sz="1600" spc="-10">
                <a:latin typeface="Carlito"/>
                <a:cs typeface="Carlito"/>
              </a:rPr>
              <a:t>user to </a:t>
            </a:r>
            <a:r>
              <a:rPr dirty="0" sz="1600" spc="-15">
                <a:latin typeface="Carlito"/>
                <a:cs typeface="Carlito"/>
              </a:rPr>
              <a:t>create </a:t>
            </a:r>
            <a:r>
              <a:rPr dirty="0" sz="1600" spc="-5">
                <a:latin typeface="Carlito"/>
                <a:cs typeface="Carlito"/>
              </a:rPr>
              <a:t>an </a:t>
            </a:r>
            <a:r>
              <a:rPr dirty="0" sz="1600" spc="-10">
                <a:latin typeface="Carlito"/>
                <a:cs typeface="Carlito"/>
              </a:rPr>
              <a:t>account or  </a:t>
            </a:r>
            <a:r>
              <a:rPr dirty="0" sz="1600" spc="-5">
                <a:latin typeface="Carlito"/>
                <a:cs typeface="Carlito"/>
              </a:rPr>
              <a:t>log </a:t>
            </a:r>
            <a:r>
              <a:rPr dirty="0" sz="1600">
                <a:latin typeface="Carlito"/>
                <a:cs typeface="Carlito"/>
              </a:rPr>
              <a:t>in </a:t>
            </a:r>
            <a:r>
              <a:rPr dirty="0" sz="1600" spc="-10">
                <a:latin typeface="Carlito"/>
                <a:cs typeface="Carlito"/>
              </a:rPr>
              <a:t>to </a:t>
            </a:r>
            <a:r>
              <a:rPr dirty="0" sz="1600" spc="-5">
                <a:latin typeface="Carlito"/>
                <a:cs typeface="Carlito"/>
              </a:rPr>
              <a:t>an </a:t>
            </a:r>
            <a:r>
              <a:rPr dirty="0" sz="1600" spc="-10">
                <a:latin typeface="Carlito"/>
                <a:cs typeface="Carlito"/>
              </a:rPr>
              <a:t>existing</a:t>
            </a:r>
            <a:r>
              <a:rPr dirty="0" sz="1600" spc="-50">
                <a:latin typeface="Carlito"/>
                <a:cs typeface="Carlito"/>
              </a:rPr>
              <a:t> </a:t>
            </a:r>
            <a:r>
              <a:rPr dirty="0" sz="1600" spc="-10">
                <a:latin typeface="Carlito"/>
                <a:cs typeface="Carlito"/>
              </a:rPr>
              <a:t>one.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653016" y="1365503"/>
            <a:ext cx="2365375" cy="4991100"/>
            <a:chOff x="9653016" y="1365503"/>
            <a:chExt cx="2365375" cy="4991100"/>
          </a:xfrm>
        </p:grpSpPr>
        <p:sp>
          <p:nvSpPr>
            <p:cNvPr id="6" name="object 6"/>
            <p:cNvSpPr/>
            <p:nvPr/>
          </p:nvSpPr>
          <p:spPr>
            <a:xfrm>
              <a:off x="9700260" y="1626621"/>
              <a:ext cx="2231136" cy="431850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653016" y="1365503"/>
              <a:ext cx="2365375" cy="4991100"/>
            </a:xfrm>
            <a:custGeom>
              <a:avLst/>
              <a:gdLst/>
              <a:ahLst/>
              <a:cxnLst/>
              <a:rect l="l" t="t" r="r" b="b"/>
              <a:pathLst>
                <a:path w="2365375" h="4991100">
                  <a:moveTo>
                    <a:pt x="2011806" y="0"/>
                  </a:moveTo>
                  <a:lnTo>
                    <a:pt x="353440" y="0"/>
                  </a:lnTo>
                  <a:lnTo>
                    <a:pt x="305561" y="3422"/>
                  </a:lnTo>
                  <a:lnTo>
                    <a:pt x="259615" y="13390"/>
                  </a:lnTo>
                  <a:lnTo>
                    <a:pt x="216026" y="29454"/>
                  </a:lnTo>
                  <a:lnTo>
                    <a:pt x="175222" y="51162"/>
                  </a:lnTo>
                  <a:lnTo>
                    <a:pt x="137626" y="78064"/>
                  </a:lnTo>
                  <a:lnTo>
                    <a:pt x="103663" y="109712"/>
                  </a:lnTo>
                  <a:lnTo>
                    <a:pt x="73759" y="145653"/>
                  </a:lnTo>
                  <a:lnTo>
                    <a:pt x="48339" y="185438"/>
                  </a:lnTo>
                  <a:lnTo>
                    <a:pt x="27828" y="228617"/>
                  </a:lnTo>
                  <a:lnTo>
                    <a:pt x="12651" y="274740"/>
                  </a:lnTo>
                  <a:lnTo>
                    <a:pt x="3233" y="323356"/>
                  </a:lnTo>
                  <a:lnTo>
                    <a:pt x="0" y="374015"/>
                  </a:lnTo>
                  <a:lnTo>
                    <a:pt x="0" y="4617123"/>
                  </a:lnTo>
                  <a:lnTo>
                    <a:pt x="3233" y="4667778"/>
                  </a:lnTo>
                  <a:lnTo>
                    <a:pt x="12651" y="4716390"/>
                  </a:lnTo>
                  <a:lnTo>
                    <a:pt x="27828" y="4762508"/>
                  </a:lnTo>
                  <a:lnTo>
                    <a:pt x="48339" y="4805683"/>
                  </a:lnTo>
                  <a:lnTo>
                    <a:pt x="73759" y="4845464"/>
                  </a:lnTo>
                  <a:lnTo>
                    <a:pt x="103663" y="4881402"/>
                  </a:lnTo>
                  <a:lnTo>
                    <a:pt x="137626" y="4913045"/>
                  </a:lnTo>
                  <a:lnTo>
                    <a:pt x="175222" y="4939944"/>
                  </a:lnTo>
                  <a:lnTo>
                    <a:pt x="216026" y="4961650"/>
                  </a:lnTo>
                  <a:lnTo>
                    <a:pt x="259615" y="4977711"/>
                  </a:lnTo>
                  <a:lnTo>
                    <a:pt x="305561" y="4987677"/>
                  </a:lnTo>
                  <a:lnTo>
                    <a:pt x="353440" y="4991100"/>
                  </a:lnTo>
                  <a:lnTo>
                    <a:pt x="2011806" y="4991100"/>
                  </a:lnTo>
                  <a:lnTo>
                    <a:pt x="2059686" y="4987677"/>
                  </a:lnTo>
                  <a:lnTo>
                    <a:pt x="2105632" y="4977711"/>
                  </a:lnTo>
                  <a:lnTo>
                    <a:pt x="2149221" y="4961650"/>
                  </a:lnTo>
                  <a:lnTo>
                    <a:pt x="2190025" y="4939944"/>
                  </a:lnTo>
                  <a:lnTo>
                    <a:pt x="2227621" y="4913045"/>
                  </a:lnTo>
                  <a:lnTo>
                    <a:pt x="2261584" y="4881402"/>
                  </a:lnTo>
                  <a:lnTo>
                    <a:pt x="2286559" y="4851387"/>
                  </a:lnTo>
                  <a:lnTo>
                    <a:pt x="1843404" y="4851387"/>
                  </a:lnTo>
                  <a:lnTo>
                    <a:pt x="1842261" y="4850853"/>
                  </a:lnTo>
                  <a:lnTo>
                    <a:pt x="1833230" y="4841303"/>
                  </a:lnTo>
                  <a:lnTo>
                    <a:pt x="1144524" y="4841303"/>
                  </a:lnTo>
                  <a:lnTo>
                    <a:pt x="1142491" y="4839169"/>
                  </a:lnTo>
                  <a:lnTo>
                    <a:pt x="1142491" y="4769053"/>
                  </a:lnTo>
                  <a:lnTo>
                    <a:pt x="421639" y="4769053"/>
                  </a:lnTo>
                  <a:lnTo>
                    <a:pt x="421639" y="4756302"/>
                  </a:lnTo>
                  <a:lnTo>
                    <a:pt x="1839302" y="4756302"/>
                  </a:lnTo>
                  <a:lnTo>
                    <a:pt x="1841245" y="4754181"/>
                  </a:lnTo>
                  <a:lnTo>
                    <a:pt x="1842261" y="4753648"/>
                  </a:lnTo>
                  <a:lnTo>
                    <a:pt x="1843404" y="4753381"/>
                  </a:lnTo>
                  <a:lnTo>
                    <a:pt x="2340422" y="4753381"/>
                  </a:lnTo>
                  <a:lnTo>
                    <a:pt x="2352596" y="4716390"/>
                  </a:lnTo>
                  <a:lnTo>
                    <a:pt x="2362014" y="4667778"/>
                  </a:lnTo>
                  <a:lnTo>
                    <a:pt x="2365248" y="4617123"/>
                  </a:lnTo>
                  <a:lnTo>
                    <a:pt x="2365248" y="4585271"/>
                  </a:lnTo>
                  <a:lnTo>
                    <a:pt x="68325" y="4585271"/>
                  </a:lnTo>
                  <a:lnTo>
                    <a:pt x="68325" y="391033"/>
                  </a:lnTo>
                  <a:lnTo>
                    <a:pt x="2365248" y="391033"/>
                  </a:lnTo>
                  <a:lnTo>
                    <a:pt x="2365248" y="374015"/>
                  </a:lnTo>
                  <a:lnTo>
                    <a:pt x="2362014" y="323356"/>
                  </a:lnTo>
                  <a:lnTo>
                    <a:pt x="2352596" y="274740"/>
                  </a:lnTo>
                  <a:lnTo>
                    <a:pt x="2341592" y="241300"/>
                  </a:lnTo>
                  <a:lnTo>
                    <a:pt x="934847" y="241300"/>
                  </a:lnTo>
                  <a:lnTo>
                    <a:pt x="922778" y="235942"/>
                  </a:lnTo>
                  <a:lnTo>
                    <a:pt x="918591" y="224155"/>
                  </a:lnTo>
                  <a:lnTo>
                    <a:pt x="922309" y="212367"/>
                  </a:lnTo>
                  <a:lnTo>
                    <a:pt x="933957" y="207010"/>
                  </a:lnTo>
                  <a:lnTo>
                    <a:pt x="2327154" y="207010"/>
                  </a:lnTo>
                  <a:lnTo>
                    <a:pt x="2316908" y="185438"/>
                  </a:lnTo>
                  <a:lnTo>
                    <a:pt x="2291488" y="145653"/>
                  </a:lnTo>
                  <a:lnTo>
                    <a:pt x="2261584" y="109712"/>
                  </a:lnTo>
                  <a:lnTo>
                    <a:pt x="2227621" y="78064"/>
                  </a:lnTo>
                  <a:lnTo>
                    <a:pt x="2190025" y="51162"/>
                  </a:lnTo>
                  <a:lnTo>
                    <a:pt x="2149221" y="29454"/>
                  </a:lnTo>
                  <a:lnTo>
                    <a:pt x="2105632" y="13390"/>
                  </a:lnTo>
                  <a:lnTo>
                    <a:pt x="2059686" y="3422"/>
                  </a:lnTo>
                  <a:lnTo>
                    <a:pt x="2011806" y="0"/>
                  </a:lnTo>
                  <a:close/>
                </a:path>
                <a:path w="2365375" h="4991100">
                  <a:moveTo>
                    <a:pt x="2340422" y="4753381"/>
                  </a:moveTo>
                  <a:lnTo>
                    <a:pt x="1845944" y="4753381"/>
                  </a:lnTo>
                  <a:lnTo>
                    <a:pt x="1847214" y="4753648"/>
                  </a:lnTo>
                  <a:lnTo>
                    <a:pt x="1848230" y="4754181"/>
                  </a:lnTo>
                  <a:lnTo>
                    <a:pt x="1850262" y="4756302"/>
                  </a:lnTo>
                  <a:lnTo>
                    <a:pt x="1850262" y="4759502"/>
                  </a:lnTo>
                  <a:lnTo>
                    <a:pt x="1848230" y="4761623"/>
                  </a:lnTo>
                  <a:lnTo>
                    <a:pt x="1814067" y="4797742"/>
                  </a:lnTo>
                  <a:lnTo>
                    <a:pt x="1813052" y="4799863"/>
                  </a:lnTo>
                  <a:lnTo>
                    <a:pt x="1813052" y="4804105"/>
                  </a:lnTo>
                  <a:lnTo>
                    <a:pt x="1814067" y="4806226"/>
                  </a:lnTo>
                  <a:lnTo>
                    <a:pt x="1848230" y="4842370"/>
                  </a:lnTo>
                  <a:lnTo>
                    <a:pt x="1850262" y="4844491"/>
                  </a:lnTo>
                  <a:lnTo>
                    <a:pt x="1850262" y="4847666"/>
                  </a:lnTo>
                  <a:lnTo>
                    <a:pt x="1847214" y="4850853"/>
                  </a:lnTo>
                  <a:lnTo>
                    <a:pt x="1845944" y="4851387"/>
                  </a:lnTo>
                  <a:lnTo>
                    <a:pt x="2286559" y="4851387"/>
                  </a:lnTo>
                  <a:lnTo>
                    <a:pt x="2291488" y="4845464"/>
                  </a:lnTo>
                  <a:lnTo>
                    <a:pt x="2316908" y="4805683"/>
                  </a:lnTo>
                  <a:lnTo>
                    <a:pt x="2337419" y="4762508"/>
                  </a:lnTo>
                  <a:lnTo>
                    <a:pt x="2340422" y="4753381"/>
                  </a:lnTo>
                  <a:close/>
                </a:path>
                <a:path w="2365375" h="4991100">
                  <a:moveTo>
                    <a:pt x="1837347" y="4758436"/>
                  </a:moveTo>
                  <a:lnTo>
                    <a:pt x="1219707" y="4758436"/>
                  </a:lnTo>
                  <a:lnTo>
                    <a:pt x="1221739" y="4760556"/>
                  </a:lnTo>
                  <a:lnTo>
                    <a:pt x="1221739" y="4839169"/>
                  </a:lnTo>
                  <a:lnTo>
                    <a:pt x="1219707" y="4841303"/>
                  </a:lnTo>
                  <a:lnTo>
                    <a:pt x="1833230" y="4841303"/>
                  </a:lnTo>
                  <a:lnTo>
                    <a:pt x="1809114" y="4815801"/>
                  </a:lnTo>
                  <a:lnTo>
                    <a:pt x="1806066" y="4811547"/>
                  </a:lnTo>
                  <a:lnTo>
                    <a:pt x="1804034" y="4807292"/>
                  </a:lnTo>
                  <a:lnTo>
                    <a:pt x="1804034" y="4796675"/>
                  </a:lnTo>
                  <a:lnTo>
                    <a:pt x="1806066" y="4792421"/>
                  </a:lnTo>
                  <a:lnTo>
                    <a:pt x="1809114" y="4789246"/>
                  </a:lnTo>
                  <a:lnTo>
                    <a:pt x="1837347" y="4758436"/>
                  </a:lnTo>
                  <a:close/>
                </a:path>
                <a:path w="2365375" h="4991100">
                  <a:moveTo>
                    <a:pt x="1839302" y="4756302"/>
                  </a:moveTo>
                  <a:lnTo>
                    <a:pt x="511048" y="4756302"/>
                  </a:lnTo>
                  <a:lnTo>
                    <a:pt x="510031" y="4769053"/>
                  </a:lnTo>
                  <a:lnTo>
                    <a:pt x="1142491" y="4769053"/>
                  </a:lnTo>
                  <a:lnTo>
                    <a:pt x="1142491" y="4760556"/>
                  </a:lnTo>
                  <a:lnTo>
                    <a:pt x="1144524" y="4758436"/>
                  </a:lnTo>
                  <a:lnTo>
                    <a:pt x="1837347" y="4758436"/>
                  </a:lnTo>
                  <a:lnTo>
                    <a:pt x="1839302" y="4756302"/>
                  </a:lnTo>
                  <a:close/>
                </a:path>
                <a:path w="2365375" h="4991100">
                  <a:moveTo>
                    <a:pt x="2365248" y="391033"/>
                  </a:moveTo>
                  <a:lnTo>
                    <a:pt x="2302002" y="391033"/>
                  </a:lnTo>
                  <a:lnTo>
                    <a:pt x="2302002" y="4585271"/>
                  </a:lnTo>
                  <a:lnTo>
                    <a:pt x="2365248" y="4585271"/>
                  </a:lnTo>
                  <a:lnTo>
                    <a:pt x="2365248" y="391033"/>
                  </a:lnTo>
                  <a:close/>
                </a:path>
                <a:path w="2365375" h="4991100">
                  <a:moveTo>
                    <a:pt x="1409191" y="241173"/>
                  </a:moveTo>
                  <a:lnTo>
                    <a:pt x="935989" y="241173"/>
                  </a:lnTo>
                  <a:lnTo>
                    <a:pt x="935481" y="241300"/>
                  </a:lnTo>
                  <a:lnTo>
                    <a:pt x="1409700" y="241300"/>
                  </a:lnTo>
                  <a:lnTo>
                    <a:pt x="1409191" y="241173"/>
                  </a:lnTo>
                  <a:close/>
                </a:path>
                <a:path w="2365375" h="4991100">
                  <a:moveTo>
                    <a:pt x="2327154" y="207010"/>
                  </a:moveTo>
                  <a:lnTo>
                    <a:pt x="1411224" y="207010"/>
                  </a:lnTo>
                  <a:lnTo>
                    <a:pt x="1422818" y="212367"/>
                  </a:lnTo>
                  <a:lnTo>
                    <a:pt x="1426543" y="224155"/>
                  </a:lnTo>
                  <a:lnTo>
                    <a:pt x="1422386" y="235942"/>
                  </a:lnTo>
                  <a:lnTo>
                    <a:pt x="1410334" y="241300"/>
                  </a:lnTo>
                  <a:lnTo>
                    <a:pt x="2341592" y="241300"/>
                  </a:lnTo>
                  <a:lnTo>
                    <a:pt x="2337419" y="228617"/>
                  </a:lnTo>
                  <a:lnTo>
                    <a:pt x="2327154" y="207010"/>
                  </a:lnTo>
                  <a:close/>
                </a:path>
                <a:path w="2365375" h="4991100">
                  <a:moveTo>
                    <a:pt x="1410334" y="207010"/>
                  </a:moveTo>
                  <a:lnTo>
                    <a:pt x="934847" y="207010"/>
                  </a:lnTo>
                  <a:lnTo>
                    <a:pt x="935735" y="207137"/>
                  </a:lnTo>
                  <a:lnTo>
                    <a:pt x="1409445" y="207137"/>
                  </a:lnTo>
                  <a:lnTo>
                    <a:pt x="1410334" y="207010"/>
                  </a:lnTo>
                  <a:close/>
                </a:path>
              </a:pathLst>
            </a:custGeom>
            <a:solidFill>
              <a:srgbClr val="392F2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625009" y="5139469"/>
            <a:ext cx="401150" cy="16405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3855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4932" y="561289"/>
            <a:ext cx="4400550" cy="711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/>
              <a:t>APP</a:t>
            </a:r>
            <a:r>
              <a:rPr dirty="0" sz="4500" spc="-65"/>
              <a:t> </a:t>
            </a:r>
            <a:r>
              <a:rPr dirty="0" sz="4500" spc="-20"/>
              <a:t>SCREENSHOTS</a:t>
            </a:r>
            <a:endParaRPr sz="4500"/>
          </a:p>
        </p:txBody>
      </p:sp>
      <p:sp>
        <p:nvSpPr>
          <p:cNvPr id="4" name="object 4"/>
          <p:cNvSpPr/>
          <p:nvPr/>
        </p:nvSpPr>
        <p:spPr>
          <a:xfrm>
            <a:off x="625009" y="5139469"/>
            <a:ext cx="401150" cy="16405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1309116" y="1726692"/>
            <a:ext cx="2580640" cy="4529455"/>
            <a:chOff x="1309116" y="1726692"/>
            <a:chExt cx="2580640" cy="4529455"/>
          </a:xfrm>
        </p:grpSpPr>
        <p:sp>
          <p:nvSpPr>
            <p:cNvPr id="6" name="object 6"/>
            <p:cNvSpPr/>
            <p:nvPr/>
          </p:nvSpPr>
          <p:spPr>
            <a:xfrm>
              <a:off x="1309116" y="1726692"/>
              <a:ext cx="2580640" cy="4529455"/>
            </a:xfrm>
            <a:custGeom>
              <a:avLst/>
              <a:gdLst/>
              <a:ahLst/>
              <a:cxnLst/>
              <a:rect l="l" t="t" r="r" b="b"/>
              <a:pathLst>
                <a:path w="2580640" h="4529455">
                  <a:moveTo>
                    <a:pt x="2194687" y="0"/>
                  </a:moveTo>
                  <a:lnTo>
                    <a:pt x="385445" y="0"/>
                  </a:lnTo>
                  <a:lnTo>
                    <a:pt x="333254" y="3106"/>
                  </a:lnTo>
                  <a:lnTo>
                    <a:pt x="283162" y="12154"/>
                  </a:lnTo>
                  <a:lnTo>
                    <a:pt x="235636" y="26733"/>
                  </a:lnTo>
                  <a:lnTo>
                    <a:pt x="191139" y="46434"/>
                  </a:lnTo>
                  <a:lnTo>
                    <a:pt x="150137" y="70849"/>
                  </a:lnTo>
                  <a:lnTo>
                    <a:pt x="113093" y="99568"/>
                  </a:lnTo>
                  <a:lnTo>
                    <a:pt x="80473" y="132181"/>
                  </a:lnTo>
                  <a:lnTo>
                    <a:pt x="52742" y="168279"/>
                  </a:lnTo>
                  <a:lnTo>
                    <a:pt x="30364" y="207454"/>
                  </a:lnTo>
                  <a:lnTo>
                    <a:pt x="13805" y="249296"/>
                  </a:lnTo>
                  <a:lnTo>
                    <a:pt x="3528" y="293395"/>
                  </a:lnTo>
                  <a:lnTo>
                    <a:pt x="0" y="339344"/>
                  </a:lnTo>
                  <a:lnTo>
                    <a:pt x="0" y="4189958"/>
                  </a:lnTo>
                  <a:lnTo>
                    <a:pt x="3528" y="4235925"/>
                  </a:lnTo>
                  <a:lnTo>
                    <a:pt x="13805" y="4280039"/>
                  </a:lnTo>
                  <a:lnTo>
                    <a:pt x="30364" y="4321889"/>
                  </a:lnTo>
                  <a:lnTo>
                    <a:pt x="52742" y="4361068"/>
                  </a:lnTo>
                  <a:lnTo>
                    <a:pt x="80473" y="4397168"/>
                  </a:lnTo>
                  <a:lnTo>
                    <a:pt x="113093" y="4429780"/>
                  </a:lnTo>
                  <a:lnTo>
                    <a:pt x="150137" y="4458495"/>
                  </a:lnTo>
                  <a:lnTo>
                    <a:pt x="191139" y="4482906"/>
                  </a:lnTo>
                  <a:lnTo>
                    <a:pt x="235636" y="4502603"/>
                  </a:lnTo>
                  <a:lnTo>
                    <a:pt x="283162" y="4517177"/>
                  </a:lnTo>
                  <a:lnTo>
                    <a:pt x="333254" y="4526222"/>
                  </a:lnTo>
                  <a:lnTo>
                    <a:pt x="385445" y="4529328"/>
                  </a:lnTo>
                  <a:lnTo>
                    <a:pt x="2194687" y="4529328"/>
                  </a:lnTo>
                  <a:lnTo>
                    <a:pt x="2246877" y="4526222"/>
                  </a:lnTo>
                  <a:lnTo>
                    <a:pt x="2296969" y="4517177"/>
                  </a:lnTo>
                  <a:lnTo>
                    <a:pt x="2344495" y="4502603"/>
                  </a:lnTo>
                  <a:lnTo>
                    <a:pt x="2388992" y="4482906"/>
                  </a:lnTo>
                  <a:lnTo>
                    <a:pt x="2429994" y="4458495"/>
                  </a:lnTo>
                  <a:lnTo>
                    <a:pt x="2467038" y="4429780"/>
                  </a:lnTo>
                  <a:lnTo>
                    <a:pt x="2494281" y="4402543"/>
                  </a:lnTo>
                  <a:lnTo>
                    <a:pt x="2010918" y="4402543"/>
                  </a:lnTo>
                  <a:lnTo>
                    <a:pt x="2009521" y="4402061"/>
                  </a:lnTo>
                  <a:lnTo>
                    <a:pt x="2008505" y="4401096"/>
                  </a:lnTo>
                  <a:lnTo>
                    <a:pt x="1999745" y="4393387"/>
                  </a:lnTo>
                  <a:lnTo>
                    <a:pt x="1248410" y="4393387"/>
                  </a:lnTo>
                  <a:lnTo>
                    <a:pt x="1246251" y="4391456"/>
                  </a:lnTo>
                  <a:lnTo>
                    <a:pt x="1246251" y="4327829"/>
                  </a:lnTo>
                  <a:lnTo>
                    <a:pt x="459994" y="4327829"/>
                  </a:lnTo>
                  <a:lnTo>
                    <a:pt x="459994" y="4316260"/>
                  </a:lnTo>
                  <a:lnTo>
                    <a:pt x="2006378" y="4316260"/>
                  </a:lnTo>
                  <a:lnTo>
                    <a:pt x="2008505" y="4314329"/>
                  </a:lnTo>
                  <a:lnTo>
                    <a:pt x="2009521" y="4313847"/>
                  </a:lnTo>
                  <a:lnTo>
                    <a:pt x="2010918" y="4313605"/>
                  </a:lnTo>
                  <a:lnTo>
                    <a:pt x="2553044" y="4313605"/>
                  </a:lnTo>
                  <a:lnTo>
                    <a:pt x="2566326" y="4280039"/>
                  </a:lnTo>
                  <a:lnTo>
                    <a:pt x="2576603" y="4235925"/>
                  </a:lnTo>
                  <a:lnTo>
                    <a:pt x="2580132" y="4189958"/>
                  </a:lnTo>
                  <a:lnTo>
                    <a:pt x="2580132" y="4161040"/>
                  </a:lnTo>
                  <a:lnTo>
                    <a:pt x="74422" y="4161040"/>
                  </a:lnTo>
                  <a:lnTo>
                    <a:pt x="74422" y="354838"/>
                  </a:lnTo>
                  <a:lnTo>
                    <a:pt x="2580132" y="354838"/>
                  </a:lnTo>
                  <a:lnTo>
                    <a:pt x="2580132" y="339344"/>
                  </a:lnTo>
                  <a:lnTo>
                    <a:pt x="2576603" y="293395"/>
                  </a:lnTo>
                  <a:lnTo>
                    <a:pt x="2566326" y="249296"/>
                  </a:lnTo>
                  <a:lnTo>
                    <a:pt x="2554315" y="218948"/>
                  </a:lnTo>
                  <a:lnTo>
                    <a:pt x="1019683" y="218948"/>
                  </a:lnTo>
                  <a:lnTo>
                    <a:pt x="1006560" y="214086"/>
                  </a:lnTo>
                  <a:lnTo>
                    <a:pt x="1002045" y="203390"/>
                  </a:lnTo>
                  <a:lnTo>
                    <a:pt x="1006127" y="192694"/>
                  </a:lnTo>
                  <a:lnTo>
                    <a:pt x="1018794" y="187833"/>
                  </a:lnTo>
                  <a:lnTo>
                    <a:pt x="2538558" y="187833"/>
                  </a:lnTo>
                  <a:lnTo>
                    <a:pt x="2527389" y="168279"/>
                  </a:lnTo>
                  <a:lnTo>
                    <a:pt x="2499658" y="132181"/>
                  </a:lnTo>
                  <a:lnTo>
                    <a:pt x="2467038" y="99568"/>
                  </a:lnTo>
                  <a:lnTo>
                    <a:pt x="2429994" y="70849"/>
                  </a:lnTo>
                  <a:lnTo>
                    <a:pt x="2388992" y="46434"/>
                  </a:lnTo>
                  <a:lnTo>
                    <a:pt x="2344495" y="26733"/>
                  </a:lnTo>
                  <a:lnTo>
                    <a:pt x="2296969" y="12154"/>
                  </a:lnTo>
                  <a:lnTo>
                    <a:pt x="2246877" y="3106"/>
                  </a:lnTo>
                  <a:lnTo>
                    <a:pt x="2194687" y="0"/>
                  </a:lnTo>
                  <a:close/>
                </a:path>
                <a:path w="2580640" h="4529455">
                  <a:moveTo>
                    <a:pt x="2553044" y="4313605"/>
                  </a:moveTo>
                  <a:lnTo>
                    <a:pt x="2013712" y="4313605"/>
                  </a:lnTo>
                  <a:lnTo>
                    <a:pt x="2014982" y="4313847"/>
                  </a:lnTo>
                  <a:lnTo>
                    <a:pt x="2016125" y="4314329"/>
                  </a:lnTo>
                  <a:lnTo>
                    <a:pt x="2018284" y="4316260"/>
                  </a:lnTo>
                  <a:lnTo>
                    <a:pt x="2018284" y="4319155"/>
                  </a:lnTo>
                  <a:lnTo>
                    <a:pt x="2016125" y="4321086"/>
                  </a:lnTo>
                  <a:lnTo>
                    <a:pt x="1981073" y="4351921"/>
                  </a:lnTo>
                  <a:lnTo>
                    <a:pt x="1978914" y="4353852"/>
                  </a:lnTo>
                  <a:lnTo>
                    <a:pt x="1977771" y="4355782"/>
                  </a:lnTo>
                  <a:lnTo>
                    <a:pt x="1977771" y="4359630"/>
                  </a:lnTo>
                  <a:lnTo>
                    <a:pt x="1978914" y="4361561"/>
                  </a:lnTo>
                  <a:lnTo>
                    <a:pt x="1981073" y="4363491"/>
                  </a:lnTo>
                  <a:lnTo>
                    <a:pt x="2016125" y="4394352"/>
                  </a:lnTo>
                  <a:lnTo>
                    <a:pt x="2018284" y="4396282"/>
                  </a:lnTo>
                  <a:lnTo>
                    <a:pt x="2018284" y="4399165"/>
                  </a:lnTo>
                  <a:lnTo>
                    <a:pt x="2016125" y="4401096"/>
                  </a:lnTo>
                  <a:lnTo>
                    <a:pt x="2014982" y="4402061"/>
                  </a:lnTo>
                  <a:lnTo>
                    <a:pt x="2013712" y="4402543"/>
                  </a:lnTo>
                  <a:lnTo>
                    <a:pt x="2494281" y="4402543"/>
                  </a:lnTo>
                  <a:lnTo>
                    <a:pt x="2499658" y="4397168"/>
                  </a:lnTo>
                  <a:lnTo>
                    <a:pt x="2527389" y="4361068"/>
                  </a:lnTo>
                  <a:lnTo>
                    <a:pt x="2549767" y="4321889"/>
                  </a:lnTo>
                  <a:lnTo>
                    <a:pt x="2553044" y="4313605"/>
                  </a:lnTo>
                  <a:close/>
                </a:path>
                <a:path w="2580640" h="4529455">
                  <a:moveTo>
                    <a:pt x="2004252" y="4318190"/>
                  </a:moveTo>
                  <a:lnTo>
                    <a:pt x="1330579" y="4318190"/>
                  </a:lnTo>
                  <a:lnTo>
                    <a:pt x="1332738" y="4320120"/>
                  </a:lnTo>
                  <a:lnTo>
                    <a:pt x="1332738" y="4391456"/>
                  </a:lnTo>
                  <a:lnTo>
                    <a:pt x="1330579" y="4393387"/>
                  </a:lnTo>
                  <a:lnTo>
                    <a:pt x="1999745" y="4393387"/>
                  </a:lnTo>
                  <a:lnTo>
                    <a:pt x="1973453" y="4370247"/>
                  </a:lnTo>
                  <a:lnTo>
                    <a:pt x="1970151" y="4366387"/>
                  </a:lnTo>
                  <a:lnTo>
                    <a:pt x="1967992" y="4362526"/>
                  </a:lnTo>
                  <a:lnTo>
                    <a:pt x="1967992" y="4352886"/>
                  </a:lnTo>
                  <a:lnTo>
                    <a:pt x="1970151" y="4349026"/>
                  </a:lnTo>
                  <a:lnTo>
                    <a:pt x="1973453" y="4346155"/>
                  </a:lnTo>
                  <a:lnTo>
                    <a:pt x="2004252" y="4318190"/>
                  </a:lnTo>
                  <a:close/>
                </a:path>
                <a:path w="2580640" h="4529455">
                  <a:moveTo>
                    <a:pt x="2006378" y="4316260"/>
                  </a:moveTo>
                  <a:lnTo>
                    <a:pt x="557403" y="4316260"/>
                  </a:lnTo>
                  <a:lnTo>
                    <a:pt x="556386" y="4327829"/>
                  </a:lnTo>
                  <a:lnTo>
                    <a:pt x="1246251" y="4327829"/>
                  </a:lnTo>
                  <a:lnTo>
                    <a:pt x="1246251" y="4320120"/>
                  </a:lnTo>
                  <a:lnTo>
                    <a:pt x="1248410" y="4318190"/>
                  </a:lnTo>
                  <a:lnTo>
                    <a:pt x="2004252" y="4318190"/>
                  </a:lnTo>
                  <a:lnTo>
                    <a:pt x="2006378" y="4316260"/>
                  </a:lnTo>
                  <a:close/>
                </a:path>
                <a:path w="2580640" h="4529455">
                  <a:moveTo>
                    <a:pt x="2580132" y="354838"/>
                  </a:moveTo>
                  <a:lnTo>
                    <a:pt x="2511171" y="354838"/>
                  </a:lnTo>
                  <a:lnTo>
                    <a:pt x="2511171" y="4161040"/>
                  </a:lnTo>
                  <a:lnTo>
                    <a:pt x="2580132" y="4161040"/>
                  </a:lnTo>
                  <a:lnTo>
                    <a:pt x="2580132" y="354838"/>
                  </a:lnTo>
                  <a:close/>
                </a:path>
                <a:path w="2580640" h="4529455">
                  <a:moveTo>
                    <a:pt x="1536446" y="218821"/>
                  </a:moveTo>
                  <a:lnTo>
                    <a:pt x="1021715" y="218821"/>
                  </a:lnTo>
                  <a:lnTo>
                    <a:pt x="1021079" y="218948"/>
                  </a:lnTo>
                  <a:lnTo>
                    <a:pt x="1537208" y="218948"/>
                  </a:lnTo>
                  <a:lnTo>
                    <a:pt x="1536446" y="218821"/>
                  </a:lnTo>
                  <a:close/>
                </a:path>
                <a:path w="2580640" h="4529455">
                  <a:moveTo>
                    <a:pt x="2538558" y="187833"/>
                  </a:moveTo>
                  <a:lnTo>
                    <a:pt x="1539367" y="187833"/>
                  </a:lnTo>
                  <a:lnTo>
                    <a:pt x="1552086" y="192694"/>
                  </a:lnTo>
                  <a:lnTo>
                    <a:pt x="1556162" y="203390"/>
                  </a:lnTo>
                  <a:lnTo>
                    <a:pt x="1551618" y="214086"/>
                  </a:lnTo>
                  <a:lnTo>
                    <a:pt x="1538478" y="218948"/>
                  </a:lnTo>
                  <a:lnTo>
                    <a:pt x="2554315" y="218948"/>
                  </a:lnTo>
                  <a:lnTo>
                    <a:pt x="2549767" y="207454"/>
                  </a:lnTo>
                  <a:lnTo>
                    <a:pt x="2538558" y="187833"/>
                  </a:lnTo>
                  <a:close/>
                </a:path>
                <a:path w="2580640" h="4529455">
                  <a:moveTo>
                    <a:pt x="1538478" y="187833"/>
                  </a:moveTo>
                  <a:lnTo>
                    <a:pt x="1019810" y="187833"/>
                  </a:lnTo>
                  <a:lnTo>
                    <a:pt x="1021715" y="188087"/>
                  </a:lnTo>
                  <a:lnTo>
                    <a:pt x="1536446" y="188087"/>
                  </a:lnTo>
                  <a:lnTo>
                    <a:pt x="1538478" y="187833"/>
                  </a:lnTo>
                  <a:close/>
                </a:path>
              </a:pathLst>
            </a:custGeom>
            <a:solidFill>
              <a:srgbClr val="392F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363980" y="2049780"/>
              <a:ext cx="2438399" cy="38343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020311" y="1726692"/>
            <a:ext cx="2580640" cy="4523740"/>
            <a:chOff x="4020311" y="1726692"/>
            <a:chExt cx="2580640" cy="4523740"/>
          </a:xfrm>
        </p:grpSpPr>
        <p:sp>
          <p:nvSpPr>
            <p:cNvPr id="9" name="object 9"/>
            <p:cNvSpPr/>
            <p:nvPr/>
          </p:nvSpPr>
          <p:spPr>
            <a:xfrm>
              <a:off x="4020311" y="1726692"/>
              <a:ext cx="2580640" cy="4523740"/>
            </a:xfrm>
            <a:custGeom>
              <a:avLst/>
              <a:gdLst/>
              <a:ahLst/>
              <a:cxnLst/>
              <a:rect l="l" t="t" r="r" b="b"/>
              <a:pathLst>
                <a:path w="2580640" h="4523740">
                  <a:moveTo>
                    <a:pt x="2194687" y="0"/>
                  </a:moveTo>
                  <a:lnTo>
                    <a:pt x="385445" y="0"/>
                  </a:lnTo>
                  <a:lnTo>
                    <a:pt x="333254" y="3101"/>
                  </a:lnTo>
                  <a:lnTo>
                    <a:pt x="283162" y="12134"/>
                  </a:lnTo>
                  <a:lnTo>
                    <a:pt x="235636" y="26691"/>
                  </a:lnTo>
                  <a:lnTo>
                    <a:pt x="191139" y="46364"/>
                  </a:lnTo>
                  <a:lnTo>
                    <a:pt x="150137" y="70744"/>
                  </a:lnTo>
                  <a:lnTo>
                    <a:pt x="113093" y="99425"/>
                  </a:lnTo>
                  <a:lnTo>
                    <a:pt x="80473" y="131997"/>
                  </a:lnTo>
                  <a:lnTo>
                    <a:pt x="52742" y="168053"/>
                  </a:lnTo>
                  <a:lnTo>
                    <a:pt x="30364" y="207186"/>
                  </a:lnTo>
                  <a:lnTo>
                    <a:pt x="13805" y="248987"/>
                  </a:lnTo>
                  <a:lnTo>
                    <a:pt x="3528" y="293049"/>
                  </a:lnTo>
                  <a:lnTo>
                    <a:pt x="0" y="338963"/>
                  </a:lnTo>
                  <a:lnTo>
                    <a:pt x="0" y="4184319"/>
                  </a:lnTo>
                  <a:lnTo>
                    <a:pt x="3528" y="4230224"/>
                  </a:lnTo>
                  <a:lnTo>
                    <a:pt x="13805" y="4274278"/>
                  </a:lnTo>
                  <a:lnTo>
                    <a:pt x="30364" y="4316072"/>
                  </a:lnTo>
                  <a:lnTo>
                    <a:pt x="52742" y="4355198"/>
                  </a:lnTo>
                  <a:lnTo>
                    <a:pt x="80473" y="4391250"/>
                  </a:lnTo>
                  <a:lnTo>
                    <a:pt x="113093" y="4423817"/>
                  </a:lnTo>
                  <a:lnTo>
                    <a:pt x="150137" y="4452494"/>
                  </a:lnTo>
                  <a:lnTo>
                    <a:pt x="191139" y="4476872"/>
                  </a:lnTo>
                  <a:lnTo>
                    <a:pt x="235636" y="4496542"/>
                  </a:lnTo>
                  <a:lnTo>
                    <a:pt x="283162" y="4511098"/>
                  </a:lnTo>
                  <a:lnTo>
                    <a:pt x="333254" y="4520130"/>
                  </a:lnTo>
                  <a:lnTo>
                    <a:pt x="385445" y="4523232"/>
                  </a:lnTo>
                  <a:lnTo>
                    <a:pt x="2194687" y="4523232"/>
                  </a:lnTo>
                  <a:lnTo>
                    <a:pt x="2246877" y="4520130"/>
                  </a:lnTo>
                  <a:lnTo>
                    <a:pt x="2296969" y="4511098"/>
                  </a:lnTo>
                  <a:lnTo>
                    <a:pt x="2344495" y="4496542"/>
                  </a:lnTo>
                  <a:lnTo>
                    <a:pt x="2388992" y="4476872"/>
                  </a:lnTo>
                  <a:lnTo>
                    <a:pt x="2429994" y="4452494"/>
                  </a:lnTo>
                  <a:lnTo>
                    <a:pt x="2467038" y="4423817"/>
                  </a:lnTo>
                  <a:lnTo>
                    <a:pt x="2494286" y="4396613"/>
                  </a:lnTo>
                  <a:lnTo>
                    <a:pt x="2010917" y="4396613"/>
                  </a:lnTo>
                  <a:lnTo>
                    <a:pt x="2009521" y="4396130"/>
                  </a:lnTo>
                  <a:lnTo>
                    <a:pt x="2008504" y="4395165"/>
                  </a:lnTo>
                  <a:lnTo>
                    <a:pt x="1999760" y="4387481"/>
                  </a:lnTo>
                  <a:lnTo>
                    <a:pt x="1248410" y="4387481"/>
                  </a:lnTo>
                  <a:lnTo>
                    <a:pt x="1246251" y="4385551"/>
                  </a:lnTo>
                  <a:lnTo>
                    <a:pt x="1246251" y="4322000"/>
                  </a:lnTo>
                  <a:lnTo>
                    <a:pt x="459993" y="4322000"/>
                  </a:lnTo>
                  <a:lnTo>
                    <a:pt x="459993" y="4310443"/>
                  </a:lnTo>
                  <a:lnTo>
                    <a:pt x="2006376" y="4310443"/>
                  </a:lnTo>
                  <a:lnTo>
                    <a:pt x="2008504" y="4308513"/>
                  </a:lnTo>
                  <a:lnTo>
                    <a:pt x="2009521" y="4308030"/>
                  </a:lnTo>
                  <a:lnTo>
                    <a:pt x="2010917" y="4307789"/>
                  </a:lnTo>
                  <a:lnTo>
                    <a:pt x="2553048" y="4307789"/>
                  </a:lnTo>
                  <a:lnTo>
                    <a:pt x="2566326" y="4274278"/>
                  </a:lnTo>
                  <a:lnTo>
                    <a:pt x="2576603" y="4230224"/>
                  </a:lnTo>
                  <a:lnTo>
                    <a:pt x="2580132" y="4184319"/>
                  </a:lnTo>
                  <a:lnTo>
                    <a:pt x="2580132" y="4155440"/>
                  </a:lnTo>
                  <a:lnTo>
                    <a:pt x="74422" y="4155440"/>
                  </a:lnTo>
                  <a:lnTo>
                    <a:pt x="74422" y="354330"/>
                  </a:lnTo>
                  <a:lnTo>
                    <a:pt x="2580132" y="354330"/>
                  </a:lnTo>
                  <a:lnTo>
                    <a:pt x="2580132" y="338963"/>
                  </a:lnTo>
                  <a:lnTo>
                    <a:pt x="2576603" y="293049"/>
                  </a:lnTo>
                  <a:lnTo>
                    <a:pt x="2566326" y="248987"/>
                  </a:lnTo>
                  <a:lnTo>
                    <a:pt x="2554325" y="218694"/>
                  </a:lnTo>
                  <a:lnTo>
                    <a:pt x="1019683" y="218694"/>
                  </a:lnTo>
                  <a:lnTo>
                    <a:pt x="1006560" y="213832"/>
                  </a:lnTo>
                  <a:lnTo>
                    <a:pt x="1002045" y="203136"/>
                  </a:lnTo>
                  <a:lnTo>
                    <a:pt x="1006127" y="192440"/>
                  </a:lnTo>
                  <a:lnTo>
                    <a:pt x="1018793" y="187579"/>
                  </a:lnTo>
                  <a:lnTo>
                    <a:pt x="2538554" y="187579"/>
                  </a:lnTo>
                  <a:lnTo>
                    <a:pt x="2527389" y="168053"/>
                  </a:lnTo>
                  <a:lnTo>
                    <a:pt x="2499658" y="131997"/>
                  </a:lnTo>
                  <a:lnTo>
                    <a:pt x="2467038" y="99425"/>
                  </a:lnTo>
                  <a:lnTo>
                    <a:pt x="2429994" y="70744"/>
                  </a:lnTo>
                  <a:lnTo>
                    <a:pt x="2388992" y="46364"/>
                  </a:lnTo>
                  <a:lnTo>
                    <a:pt x="2344495" y="26691"/>
                  </a:lnTo>
                  <a:lnTo>
                    <a:pt x="2296969" y="12134"/>
                  </a:lnTo>
                  <a:lnTo>
                    <a:pt x="2246877" y="3101"/>
                  </a:lnTo>
                  <a:lnTo>
                    <a:pt x="2194687" y="0"/>
                  </a:lnTo>
                  <a:close/>
                </a:path>
                <a:path w="2580640" h="4523740">
                  <a:moveTo>
                    <a:pt x="2553048" y="4307789"/>
                  </a:moveTo>
                  <a:lnTo>
                    <a:pt x="2013712" y="4307789"/>
                  </a:lnTo>
                  <a:lnTo>
                    <a:pt x="2014982" y="4308030"/>
                  </a:lnTo>
                  <a:lnTo>
                    <a:pt x="2016125" y="4308513"/>
                  </a:lnTo>
                  <a:lnTo>
                    <a:pt x="2018284" y="4310443"/>
                  </a:lnTo>
                  <a:lnTo>
                    <a:pt x="2018284" y="4313339"/>
                  </a:lnTo>
                  <a:lnTo>
                    <a:pt x="2016125" y="4315269"/>
                  </a:lnTo>
                  <a:lnTo>
                    <a:pt x="1981073" y="4346067"/>
                  </a:lnTo>
                  <a:lnTo>
                    <a:pt x="1978914" y="4347997"/>
                  </a:lnTo>
                  <a:lnTo>
                    <a:pt x="1977771" y="4349927"/>
                  </a:lnTo>
                  <a:lnTo>
                    <a:pt x="1977771" y="4353763"/>
                  </a:lnTo>
                  <a:lnTo>
                    <a:pt x="1978914" y="4355693"/>
                  </a:lnTo>
                  <a:lnTo>
                    <a:pt x="1981073" y="4357624"/>
                  </a:lnTo>
                  <a:lnTo>
                    <a:pt x="2018284" y="4390364"/>
                  </a:lnTo>
                  <a:lnTo>
                    <a:pt x="2018284" y="4393247"/>
                  </a:lnTo>
                  <a:lnTo>
                    <a:pt x="2016125" y="4395165"/>
                  </a:lnTo>
                  <a:lnTo>
                    <a:pt x="2014982" y="4396130"/>
                  </a:lnTo>
                  <a:lnTo>
                    <a:pt x="2013712" y="4396613"/>
                  </a:lnTo>
                  <a:lnTo>
                    <a:pt x="2494286" y="4396613"/>
                  </a:lnTo>
                  <a:lnTo>
                    <a:pt x="2499658" y="4391250"/>
                  </a:lnTo>
                  <a:lnTo>
                    <a:pt x="2527389" y="4355198"/>
                  </a:lnTo>
                  <a:lnTo>
                    <a:pt x="2549767" y="4316072"/>
                  </a:lnTo>
                  <a:lnTo>
                    <a:pt x="2553048" y="4307789"/>
                  </a:lnTo>
                  <a:close/>
                </a:path>
                <a:path w="2580640" h="4523740">
                  <a:moveTo>
                    <a:pt x="2004247" y="4312373"/>
                  </a:moveTo>
                  <a:lnTo>
                    <a:pt x="1330578" y="4312373"/>
                  </a:lnTo>
                  <a:lnTo>
                    <a:pt x="1332738" y="4314304"/>
                  </a:lnTo>
                  <a:lnTo>
                    <a:pt x="1332738" y="4385551"/>
                  </a:lnTo>
                  <a:lnTo>
                    <a:pt x="1330578" y="4387481"/>
                  </a:lnTo>
                  <a:lnTo>
                    <a:pt x="1999760" y="4387481"/>
                  </a:lnTo>
                  <a:lnTo>
                    <a:pt x="1973452" y="4364367"/>
                  </a:lnTo>
                  <a:lnTo>
                    <a:pt x="1970151" y="4360519"/>
                  </a:lnTo>
                  <a:lnTo>
                    <a:pt x="1967991" y="4356658"/>
                  </a:lnTo>
                  <a:lnTo>
                    <a:pt x="1967991" y="4347032"/>
                  </a:lnTo>
                  <a:lnTo>
                    <a:pt x="1970151" y="4343171"/>
                  </a:lnTo>
                  <a:lnTo>
                    <a:pt x="1973452" y="4340301"/>
                  </a:lnTo>
                  <a:lnTo>
                    <a:pt x="2004247" y="4312373"/>
                  </a:lnTo>
                  <a:close/>
                </a:path>
                <a:path w="2580640" h="4523740">
                  <a:moveTo>
                    <a:pt x="2006376" y="4310443"/>
                  </a:moveTo>
                  <a:lnTo>
                    <a:pt x="557402" y="4310443"/>
                  </a:lnTo>
                  <a:lnTo>
                    <a:pt x="556387" y="4322000"/>
                  </a:lnTo>
                  <a:lnTo>
                    <a:pt x="1246251" y="4322000"/>
                  </a:lnTo>
                  <a:lnTo>
                    <a:pt x="1246251" y="4314304"/>
                  </a:lnTo>
                  <a:lnTo>
                    <a:pt x="1248410" y="4312373"/>
                  </a:lnTo>
                  <a:lnTo>
                    <a:pt x="2004247" y="4312373"/>
                  </a:lnTo>
                  <a:lnTo>
                    <a:pt x="2006376" y="4310443"/>
                  </a:lnTo>
                  <a:close/>
                </a:path>
                <a:path w="2580640" h="4523740">
                  <a:moveTo>
                    <a:pt x="2580132" y="354330"/>
                  </a:moveTo>
                  <a:lnTo>
                    <a:pt x="2511170" y="354330"/>
                  </a:lnTo>
                  <a:lnTo>
                    <a:pt x="2511170" y="4155440"/>
                  </a:lnTo>
                  <a:lnTo>
                    <a:pt x="2580132" y="4155440"/>
                  </a:lnTo>
                  <a:lnTo>
                    <a:pt x="2580132" y="354330"/>
                  </a:lnTo>
                  <a:close/>
                </a:path>
                <a:path w="2580640" h="4523740">
                  <a:moveTo>
                    <a:pt x="1537208" y="218567"/>
                  </a:moveTo>
                  <a:lnTo>
                    <a:pt x="1021079" y="218567"/>
                  </a:lnTo>
                  <a:lnTo>
                    <a:pt x="1020445" y="218694"/>
                  </a:lnTo>
                  <a:lnTo>
                    <a:pt x="1537842" y="218694"/>
                  </a:lnTo>
                  <a:lnTo>
                    <a:pt x="1537208" y="218567"/>
                  </a:lnTo>
                  <a:close/>
                </a:path>
                <a:path w="2580640" h="4523740">
                  <a:moveTo>
                    <a:pt x="2538554" y="187579"/>
                  </a:moveTo>
                  <a:lnTo>
                    <a:pt x="1539366" y="187579"/>
                  </a:lnTo>
                  <a:lnTo>
                    <a:pt x="1552086" y="192440"/>
                  </a:lnTo>
                  <a:lnTo>
                    <a:pt x="1556162" y="203136"/>
                  </a:lnTo>
                  <a:lnTo>
                    <a:pt x="1551618" y="213832"/>
                  </a:lnTo>
                  <a:lnTo>
                    <a:pt x="1538477" y="218694"/>
                  </a:lnTo>
                  <a:lnTo>
                    <a:pt x="2554325" y="218694"/>
                  </a:lnTo>
                  <a:lnTo>
                    <a:pt x="2549767" y="207186"/>
                  </a:lnTo>
                  <a:lnTo>
                    <a:pt x="2538554" y="187579"/>
                  </a:lnTo>
                  <a:close/>
                </a:path>
                <a:path w="2580640" h="4523740">
                  <a:moveTo>
                    <a:pt x="1538477" y="187579"/>
                  </a:moveTo>
                  <a:lnTo>
                    <a:pt x="1019810" y="187579"/>
                  </a:lnTo>
                  <a:lnTo>
                    <a:pt x="1021714" y="187833"/>
                  </a:lnTo>
                  <a:lnTo>
                    <a:pt x="1536446" y="187833"/>
                  </a:lnTo>
                  <a:lnTo>
                    <a:pt x="1538477" y="187579"/>
                  </a:lnTo>
                  <a:close/>
                </a:path>
              </a:pathLst>
            </a:custGeom>
            <a:solidFill>
              <a:srgbClr val="392F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075175" y="2052828"/>
              <a:ext cx="2438400" cy="38343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6685788" y="1726692"/>
            <a:ext cx="2580640" cy="4523740"/>
            <a:chOff x="6685788" y="1726692"/>
            <a:chExt cx="2580640" cy="4523740"/>
          </a:xfrm>
        </p:grpSpPr>
        <p:sp>
          <p:nvSpPr>
            <p:cNvPr id="12" name="object 12"/>
            <p:cNvSpPr/>
            <p:nvPr/>
          </p:nvSpPr>
          <p:spPr>
            <a:xfrm>
              <a:off x="6685788" y="1726692"/>
              <a:ext cx="2580640" cy="4523740"/>
            </a:xfrm>
            <a:custGeom>
              <a:avLst/>
              <a:gdLst/>
              <a:ahLst/>
              <a:cxnLst/>
              <a:rect l="l" t="t" r="r" b="b"/>
              <a:pathLst>
                <a:path w="2580640" h="4523740">
                  <a:moveTo>
                    <a:pt x="2194686" y="0"/>
                  </a:moveTo>
                  <a:lnTo>
                    <a:pt x="385444" y="0"/>
                  </a:lnTo>
                  <a:lnTo>
                    <a:pt x="333254" y="3101"/>
                  </a:lnTo>
                  <a:lnTo>
                    <a:pt x="283162" y="12134"/>
                  </a:lnTo>
                  <a:lnTo>
                    <a:pt x="235636" y="26691"/>
                  </a:lnTo>
                  <a:lnTo>
                    <a:pt x="191139" y="46364"/>
                  </a:lnTo>
                  <a:lnTo>
                    <a:pt x="150137" y="70744"/>
                  </a:lnTo>
                  <a:lnTo>
                    <a:pt x="113093" y="99425"/>
                  </a:lnTo>
                  <a:lnTo>
                    <a:pt x="80473" y="131997"/>
                  </a:lnTo>
                  <a:lnTo>
                    <a:pt x="52742" y="168053"/>
                  </a:lnTo>
                  <a:lnTo>
                    <a:pt x="30364" y="207186"/>
                  </a:lnTo>
                  <a:lnTo>
                    <a:pt x="13805" y="248987"/>
                  </a:lnTo>
                  <a:lnTo>
                    <a:pt x="3528" y="293049"/>
                  </a:lnTo>
                  <a:lnTo>
                    <a:pt x="0" y="338963"/>
                  </a:lnTo>
                  <a:lnTo>
                    <a:pt x="0" y="4184319"/>
                  </a:lnTo>
                  <a:lnTo>
                    <a:pt x="3528" y="4230224"/>
                  </a:lnTo>
                  <a:lnTo>
                    <a:pt x="13805" y="4274278"/>
                  </a:lnTo>
                  <a:lnTo>
                    <a:pt x="30364" y="4316072"/>
                  </a:lnTo>
                  <a:lnTo>
                    <a:pt x="52742" y="4355198"/>
                  </a:lnTo>
                  <a:lnTo>
                    <a:pt x="80473" y="4391250"/>
                  </a:lnTo>
                  <a:lnTo>
                    <a:pt x="113093" y="4423817"/>
                  </a:lnTo>
                  <a:lnTo>
                    <a:pt x="150137" y="4452494"/>
                  </a:lnTo>
                  <a:lnTo>
                    <a:pt x="191139" y="4476872"/>
                  </a:lnTo>
                  <a:lnTo>
                    <a:pt x="235636" y="4496542"/>
                  </a:lnTo>
                  <a:lnTo>
                    <a:pt x="283162" y="4511098"/>
                  </a:lnTo>
                  <a:lnTo>
                    <a:pt x="333254" y="4520130"/>
                  </a:lnTo>
                  <a:lnTo>
                    <a:pt x="385444" y="4523232"/>
                  </a:lnTo>
                  <a:lnTo>
                    <a:pt x="2194686" y="4523232"/>
                  </a:lnTo>
                  <a:lnTo>
                    <a:pt x="2246877" y="4520130"/>
                  </a:lnTo>
                  <a:lnTo>
                    <a:pt x="2296969" y="4511098"/>
                  </a:lnTo>
                  <a:lnTo>
                    <a:pt x="2344495" y="4496542"/>
                  </a:lnTo>
                  <a:lnTo>
                    <a:pt x="2388992" y="4476872"/>
                  </a:lnTo>
                  <a:lnTo>
                    <a:pt x="2429994" y="4452494"/>
                  </a:lnTo>
                  <a:lnTo>
                    <a:pt x="2467038" y="4423817"/>
                  </a:lnTo>
                  <a:lnTo>
                    <a:pt x="2494286" y="4396613"/>
                  </a:lnTo>
                  <a:lnTo>
                    <a:pt x="2010917" y="4396613"/>
                  </a:lnTo>
                  <a:lnTo>
                    <a:pt x="2009520" y="4396130"/>
                  </a:lnTo>
                  <a:lnTo>
                    <a:pt x="2008504" y="4395165"/>
                  </a:lnTo>
                  <a:lnTo>
                    <a:pt x="1999760" y="4387481"/>
                  </a:lnTo>
                  <a:lnTo>
                    <a:pt x="1248409" y="4387481"/>
                  </a:lnTo>
                  <a:lnTo>
                    <a:pt x="1246251" y="4385551"/>
                  </a:lnTo>
                  <a:lnTo>
                    <a:pt x="1246251" y="4322000"/>
                  </a:lnTo>
                  <a:lnTo>
                    <a:pt x="459993" y="4322000"/>
                  </a:lnTo>
                  <a:lnTo>
                    <a:pt x="459993" y="4310443"/>
                  </a:lnTo>
                  <a:lnTo>
                    <a:pt x="2006376" y="4310443"/>
                  </a:lnTo>
                  <a:lnTo>
                    <a:pt x="2008504" y="4308513"/>
                  </a:lnTo>
                  <a:lnTo>
                    <a:pt x="2009520" y="4308030"/>
                  </a:lnTo>
                  <a:lnTo>
                    <a:pt x="2010917" y="4307789"/>
                  </a:lnTo>
                  <a:lnTo>
                    <a:pt x="2553048" y="4307789"/>
                  </a:lnTo>
                  <a:lnTo>
                    <a:pt x="2566326" y="4274278"/>
                  </a:lnTo>
                  <a:lnTo>
                    <a:pt x="2576603" y="4230224"/>
                  </a:lnTo>
                  <a:lnTo>
                    <a:pt x="2580131" y="4184319"/>
                  </a:lnTo>
                  <a:lnTo>
                    <a:pt x="2580131" y="4155440"/>
                  </a:lnTo>
                  <a:lnTo>
                    <a:pt x="74421" y="4155440"/>
                  </a:lnTo>
                  <a:lnTo>
                    <a:pt x="74421" y="354330"/>
                  </a:lnTo>
                  <a:lnTo>
                    <a:pt x="2580131" y="354330"/>
                  </a:lnTo>
                  <a:lnTo>
                    <a:pt x="2580131" y="338963"/>
                  </a:lnTo>
                  <a:lnTo>
                    <a:pt x="2576603" y="293049"/>
                  </a:lnTo>
                  <a:lnTo>
                    <a:pt x="2566326" y="248987"/>
                  </a:lnTo>
                  <a:lnTo>
                    <a:pt x="2554325" y="218694"/>
                  </a:lnTo>
                  <a:lnTo>
                    <a:pt x="1019682" y="218694"/>
                  </a:lnTo>
                  <a:lnTo>
                    <a:pt x="1006560" y="213832"/>
                  </a:lnTo>
                  <a:lnTo>
                    <a:pt x="1002045" y="203136"/>
                  </a:lnTo>
                  <a:lnTo>
                    <a:pt x="1006127" y="192440"/>
                  </a:lnTo>
                  <a:lnTo>
                    <a:pt x="1018793" y="187579"/>
                  </a:lnTo>
                  <a:lnTo>
                    <a:pt x="2538554" y="187579"/>
                  </a:lnTo>
                  <a:lnTo>
                    <a:pt x="2527389" y="168053"/>
                  </a:lnTo>
                  <a:lnTo>
                    <a:pt x="2499658" y="131997"/>
                  </a:lnTo>
                  <a:lnTo>
                    <a:pt x="2467038" y="99425"/>
                  </a:lnTo>
                  <a:lnTo>
                    <a:pt x="2429994" y="70744"/>
                  </a:lnTo>
                  <a:lnTo>
                    <a:pt x="2388992" y="46364"/>
                  </a:lnTo>
                  <a:lnTo>
                    <a:pt x="2344495" y="26691"/>
                  </a:lnTo>
                  <a:lnTo>
                    <a:pt x="2296969" y="12134"/>
                  </a:lnTo>
                  <a:lnTo>
                    <a:pt x="2246877" y="3101"/>
                  </a:lnTo>
                  <a:lnTo>
                    <a:pt x="2194686" y="0"/>
                  </a:lnTo>
                  <a:close/>
                </a:path>
                <a:path w="2580640" h="4523740">
                  <a:moveTo>
                    <a:pt x="2553048" y="4307789"/>
                  </a:moveTo>
                  <a:lnTo>
                    <a:pt x="2013711" y="4307789"/>
                  </a:lnTo>
                  <a:lnTo>
                    <a:pt x="2014981" y="4308030"/>
                  </a:lnTo>
                  <a:lnTo>
                    <a:pt x="2016125" y="4308513"/>
                  </a:lnTo>
                  <a:lnTo>
                    <a:pt x="2018283" y="4310443"/>
                  </a:lnTo>
                  <a:lnTo>
                    <a:pt x="2018283" y="4313339"/>
                  </a:lnTo>
                  <a:lnTo>
                    <a:pt x="2016125" y="4315269"/>
                  </a:lnTo>
                  <a:lnTo>
                    <a:pt x="1981072" y="4346067"/>
                  </a:lnTo>
                  <a:lnTo>
                    <a:pt x="1978913" y="4347997"/>
                  </a:lnTo>
                  <a:lnTo>
                    <a:pt x="1977770" y="4349927"/>
                  </a:lnTo>
                  <a:lnTo>
                    <a:pt x="1977770" y="4353763"/>
                  </a:lnTo>
                  <a:lnTo>
                    <a:pt x="1978913" y="4355693"/>
                  </a:lnTo>
                  <a:lnTo>
                    <a:pt x="1981072" y="4357624"/>
                  </a:lnTo>
                  <a:lnTo>
                    <a:pt x="2018283" y="4390364"/>
                  </a:lnTo>
                  <a:lnTo>
                    <a:pt x="2018283" y="4393247"/>
                  </a:lnTo>
                  <a:lnTo>
                    <a:pt x="2016125" y="4395165"/>
                  </a:lnTo>
                  <a:lnTo>
                    <a:pt x="2014981" y="4396130"/>
                  </a:lnTo>
                  <a:lnTo>
                    <a:pt x="2013711" y="4396613"/>
                  </a:lnTo>
                  <a:lnTo>
                    <a:pt x="2494286" y="4396613"/>
                  </a:lnTo>
                  <a:lnTo>
                    <a:pt x="2499658" y="4391250"/>
                  </a:lnTo>
                  <a:lnTo>
                    <a:pt x="2527389" y="4355198"/>
                  </a:lnTo>
                  <a:lnTo>
                    <a:pt x="2549767" y="4316072"/>
                  </a:lnTo>
                  <a:lnTo>
                    <a:pt x="2553048" y="4307789"/>
                  </a:lnTo>
                  <a:close/>
                </a:path>
                <a:path w="2580640" h="4523740">
                  <a:moveTo>
                    <a:pt x="2004247" y="4312373"/>
                  </a:moveTo>
                  <a:lnTo>
                    <a:pt x="1330578" y="4312373"/>
                  </a:lnTo>
                  <a:lnTo>
                    <a:pt x="1332737" y="4314304"/>
                  </a:lnTo>
                  <a:lnTo>
                    <a:pt x="1332737" y="4385551"/>
                  </a:lnTo>
                  <a:lnTo>
                    <a:pt x="1330578" y="4387481"/>
                  </a:lnTo>
                  <a:lnTo>
                    <a:pt x="1999760" y="4387481"/>
                  </a:lnTo>
                  <a:lnTo>
                    <a:pt x="1973452" y="4364367"/>
                  </a:lnTo>
                  <a:lnTo>
                    <a:pt x="1970151" y="4360519"/>
                  </a:lnTo>
                  <a:lnTo>
                    <a:pt x="1967991" y="4356658"/>
                  </a:lnTo>
                  <a:lnTo>
                    <a:pt x="1967991" y="4347032"/>
                  </a:lnTo>
                  <a:lnTo>
                    <a:pt x="1970151" y="4343171"/>
                  </a:lnTo>
                  <a:lnTo>
                    <a:pt x="1973452" y="4340301"/>
                  </a:lnTo>
                  <a:lnTo>
                    <a:pt x="2004247" y="4312373"/>
                  </a:lnTo>
                  <a:close/>
                </a:path>
                <a:path w="2580640" h="4523740">
                  <a:moveTo>
                    <a:pt x="2006376" y="4310443"/>
                  </a:moveTo>
                  <a:lnTo>
                    <a:pt x="557402" y="4310443"/>
                  </a:lnTo>
                  <a:lnTo>
                    <a:pt x="556386" y="4322000"/>
                  </a:lnTo>
                  <a:lnTo>
                    <a:pt x="1246251" y="4322000"/>
                  </a:lnTo>
                  <a:lnTo>
                    <a:pt x="1246251" y="4314304"/>
                  </a:lnTo>
                  <a:lnTo>
                    <a:pt x="1248409" y="4312373"/>
                  </a:lnTo>
                  <a:lnTo>
                    <a:pt x="2004247" y="4312373"/>
                  </a:lnTo>
                  <a:lnTo>
                    <a:pt x="2006376" y="4310443"/>
                  </a:lnTo>
                  <a:close/>
                </a:path>
                <a:path w="2580640" h="4523740">
                  <a:moveTo>
                    <a:pt x="2580131" y="354330"/>
                  </a:moveTo>
                  <a:lnTo>
                    <a:pt x="2511170" y="354330"/>
                  </a:lnTo>
                  <a:lnTo>
                    <a:pt x="2511170" y="4155440"/>
                  </a:lnTo>
                  <a:lnTo>
                    <a:pt x="2580131" y="4155440"/>
                  </a:lnTo>
                  <a:lnTo>
                    <a:pt x="2580131" y="354330"/>
                  </a:lnTo>
                  <a:close/>
                </a:path>
                <a:path w="2580640" h="4523740">
                  <a:moveTo>
                    <a:pt x="1537207" y="218567"/>
                  </a:moveTo>
                  <a:lnTo>
                    <a:pt x="1021079" y="218567"/>
                  </a:lnTo>
                  <a:lnTo>
                    <a:pt x="1020444" y="218694"/>
                  </a:lnTo>
                  <a:lnTo>
                    <a:pt x="1537842" y="218694"/>
                  </a:lnTo>
                  <a:lnTo>
                    <a:pt x="1537207" y="218567"/>
                  </a:lnTo>
                  <a:close/>
                </a:path>
                <a:path w="2580640" h="4523740">
                  <a:moveTo>
                    <a:pt x="2538554" y="187579"/>
                  </a:moveTo>
                  <a:lnTo>
                    <a:pt x="1539366" y="187579"/>
                  </a:lnTo>
                  <a:lnTo>
                    <a:pt x="1552086" y="192440"/>
                  </a:lnTo>
                  <a:lnTo>
                    <a:pt x="1556162" y="203136"/>
                  </a:lnTo>
                  <a:lnTo>
                    <a:pt x="1551618" y="213832"/>
                  </a:lnTo>
                  <a:lnTo>
                    <a:pt x="1538477" y="218694"/>
                  </a:lnTo>
                  <a:lnTo>
                    <a:pt x="2554325" y="218694"/>
                  </a:lnTo>
                  <a:lnTo>
                    <a:pt x="2549767" y="207186"/>
                  </a:lnTo>
                  <a:lnTo>
                    <a:pt x="2538554" y="187579"/>
                  </a:lnTo>
                  <a:close/>
                </a:path>
                <a:path w="2580640" h="4523740">
                  <a:moveTo>
                    <a:pt x="1538477" y="187579"/>
                  </a:moveTo>
                  <a:lnTo>
                    <a:pt x="1019809" y="187579"/>
                  </a:lnTo>
                  <a:lnTo>
                    <a:pt x="1021714" y="187833"/>
                  </a:lnTo>
                  <a:lnTo>
                    <a:pt x="1536445" y="187833"/>
                  </a:lnTo>
                  <a:lnTo>
                    <a:pt x="1538477" y="187579"/>
                  </a:lnTo>
                  <a:close/>
                </a:path>
              </a:pathLst>
            </a:custGeom>
            <a:solidFill>
              <a:srgbClr val="392F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771132" y="2052828"/>
              <a:ext cx="2439924" cy="38343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9396983" y="1714500"/>
            <a:ext cx="2580640" cy="4523740"/>
            <a:chOff x="9396983" y="1714500"/>
            <a:chExt cx="2580640" cy="4523740"/>
          </a:xfrm>
        </p:grpSpPr>
        <p:sp>
          <p:nvSpPr>
            <p:cNvPr id="15" name="object 15"/>
            <p:cNvSpPr/>
            <p:nvPr/>
          </p:nvSpPr>
          <p:spPr>
            <a:xfrm>
              <a:off x="9396983" y="1714500"/>
              <a:ext cx="2580640" cy="4523740"/>
            </a:xfrm>
            <a:custGeom>
              <a:avLst/>
              <a:gdLst/>
              <a:ahLst/>
              <a:cxnLst/>
              <a:rect l="l" t="t" r="r" b="b"/>
              <a:pathLst>
                <a:path w="2580640" h="4523740">
                  <a:moveTo>
                    <a:pt x="2194687" y="0"/>
                  </a:moveTo>
                  <a:lnTo>
                    <a:pt x="385445" y="0"/>
                  </a:lnTo>
                  <a:lnTo>
                    <a:pt x="333254" y="3101"/>
                  </a:lnTo>
                  <a:lnTo>
                    <a:pt x="283162" y="12134"/>
                  </a:lnTo>
                  <a:lnTo>
                    <a:pt x="235636" y="26691"/>
                  </a:lnTo>
                  <a:lnTo>
                    <a:pt x="191139" y="46364"/>
                  </a:lnTo>
                  <a:lnTo>
                    <a:pt x="150137" y="70744"/>
                  </a:lnTo>
                  <a:lnTo>
                    <a:pt x="113093" y="99425"/>
                  </a:lnTo>
                  <a:lnTo>
                    <a:pt x="80473" y="131997"/>
                  </a:lnTo>
                  <a:lnTo>
                    <a:pt x="52742" y="168053"/>
                  </a:lnTo>
                  <a:lnTo>
                    <a:pt x="30364" y="207186"/>
                  </a:lnTo>
                  <a:lnTo>
                    <a:pt x="13805" y="248987"/>
                  </a:lnTo>
                  <a:lnTo>
                    <a:pt x="3528" y="293049"/>
                  </a:lnTo>
                  <a:lnTo>
                    <a:pt x="0" y="338963"/>
                  </a:lnTo>
                  <a:lnTo>
                    <a:pt x="0" y="4184319"/>
                  </a:lnTo>
                  <a:lnTo>
                    <a:pt x="3528" y="4230224"/>
                  </a:lnTo>
                  <a:lnTo>
                    <a:pt x="13805" y="4274278"/>
                  </a:lnTo>
                  <a:lnTo>
                    <a:pt x="30364" y="4316072"/>
                  </a:lnTo>
                  <a:lnTo>
                    <a:pt x="52742" y="4355198"/>
                  </a:lnTo>
                  <a:lnTo>
                    <a:pt x="80473" y="4391250"/>
                  </a:lnTo>
                  <a:lnTo>
                    <a:pt x="113093" y="4423817"/>
                  </a:lnTo>
                  <a:lnTo>
                    <a:pt x="150137" y="4452494"/>
                  </a:lnTo>
                  <a:lnTo>
                    <a:pt x="191139" y="4476872"/>
                  </a:lnTo>
                  <a:lnTo>
                    <a:pt x="235636" y="4496542"/>
                  </a:lnTo>
                  <a:lnTo>
                    <a:pt x="283162" y="4511098"/>
                  </a:lnTo>
                  <a:lnTo>
                    <a:pt x="333254" y="4520130"/>
                  </a:lnTo>
                  <a:lnTo>
                    <a:pt x="385445" y="4523232"/>
                  </a:lnTo>
                  <a:lnTo>
                    <a:pt x="2194687" y="4523232"/>
                  </a:lnTo>
                  <a:lnTo>
                    <a:pt x="2246877" y="4520130"/>
                  </a:lnTo>
                  <a:lnTo>
                    <a:pt x="2296969" y="4511098"/>
                  </a:lnTo>
                  <a:lnTo>
                    <a:pt x="2344495" y="4496542"/>
                  </a:lnTo>
                  <a:lnTo>
                    <a:pt x="2388992" y="4476872"/>
                  </a:lnTo>
                  <a:lnTo>
                    <a:pt x="2429994" y="4452494"/>
                  </a:lnTo>
                  <a:lnTo>
                    <a:pt x="2467038" y="4423817"/>
                  </a:lnTo>
                  <a:lnTo>
                    <a:pt x="2494286" y="4396613"/>
                  </a:lnTo>
                  <a:lnTo>
                    <a:pt x="2010918" y="4396613"/>
                  </a:lnTo>
                  <a:lnTo>
                    <a:pt x="2009521" y="4396130"/>
                  </a:lnTo>
                  <a:lnTo>
                    <a:pt x="2008505" y="4395165"/>
                  </a:lnTo>
                  <a:lnTo>
                    <a:pt x="1999760" y="4387481"/>
                  </a:lnTo>
                  <a:lnTo>
                    <a:pt x="1248410" y="4387481"/>
                  </a:lnTo>
                  <a:lnTo>
                    <a:pt x="1246251" y="4385551"/>
                  </a:lnTo>
                  <a:lnTo>
                    <a:pt x="1246251" y="4322000"/>
                  </a:lnTo>
                  <a:lnTo>
                    <a:pt x="459994" y="4322000"/>
                  </a:lnTo>
                  <a:lnTo>
                    <a:pt x="459994" y="4310443"/>
                  </a:lnTo>
                  <a:lnTo>
                    <a:pt x="2006376" y="4310443"/>
                  </a:lnTo>
                  <a:lnTo>
                    <a:pt x="2008505" y="4308513"/>
                  </a:lnTo>
                  <a:lnTo>
                    <a:pt x="2009521" y="4308030"/>
                  </a:lnTo>
                  <a:lnTo>
                    <a:pt x="2010918" y="4307789"/>
                  </a:lnTo>
                  <a:lnTo>
                    <a:pt x="2553048" y="4307789"/>
                  </a:lnTo>
                  <a:lnTo>
                    <a:pt x="2566326" y="4274278"/>
                  </a:lnTo>
                  <a:lnTo>
                    <a:pt x="2576603" y="4230224"/>
                  </a:lnTo>
                  <a:lnTo>
                    <a:pt x="2580132" y="4184319"/>
                  </a:lnTo>
                  <a:lnTo>
                    <a:pt x="2580132" y="4155440"/>
                  </a:lnTo>
                  <a:lnTo>
                    <a:pt x="74422" y="4155440"/>
                  </a:lnTo>
                  <a:lnTo>
                    <a:pt x="74422" y="354329"/>
                  </a:lnTo>
                  <a:lnTo>
                    <a:pt x="2580132" y="354329"/>
                  </a:lnTo>
                  <a:lnTo>
                    <a:pt x="2580132" y="338963"/>
                  </a:lnTo>
                  <a:lnTo>
                    <a:pt x="2576603" y="293049"/>
                  </a:lnTo>
                  <a:lnTo>
                    <a:pt x="2566326" y="248987"/>
                  </a:lnTo>
                  <a:lnTo>
                    <a:pt x="2554325" y="218694"/>
                  </a:lnTo>
                  <a:lnTo>
                    <a:pt x="1019683" y="218694"/>
                  </a:lnTo>
                  <a:lnTo>
                    <a:pt x="1006560" y="213832"/>
                  </a:lnTo>
                  <a:lnTo>
                    <a:pt x="1002045" y="203136"/>
                  </a:lnTo>
                  <a:lnTo>
                    <a:pt x="1006127" y="192440"/>
                  </a:lnTo>
                  <a:lnTo>
                    <a:pt x="1018794" y="187578"/>
                  </a:lnTo>
                  <a:lnTo>
                    <a:pt x="2538554" y="187578"/>
                  </a:lnTo>
                  <a:lnTo>
                    <a:pt x="2527389" y="168053"/>
                  </a:lnTo>
                  <a:lnTo>
                    <a:pt x="2499658" y="131997"/>
                  </a:lnTo>
                  <a:lnTo>
                    <a:pt x="2467038" y="99425"/>
                  </a:lnTo>
                  <a:lnTo>
                    <a:pt x="2429994" y="70744"/>
                  </a:lnTo>
                  <a:lnTo>
                    <a:pt x="2388992" y="46364"/>
                  </a:lnTo>
                  <a:lnTo>
                    <a:pt x="2344495" y="26691"/>
                  </a:lnTo>
                  <a:lnTo>
                    <a:pt x="2296969" y="12134"/>
                  </a:lnTo>
                  <a:lnTo>
                    <a:pt x="2246877" y="3101"/>
                  </a:lnTo>
                  <a:lnTo>
                    <a:pt x="2194687" y="0"/>
                  </a:lnTo>
                  <a:close/>
                </a:path>
                <a:path w="2580640" h="4523740">
                  <a:moveTo>
                    <a:pt x="2553048" y="4307789"/>
                  </a:moveTo>
                  <a:lnTo>
                    <a:pt x="2013712" y="4307789"/>
                  </a:lnTo>
                  <a:lnTo>
                    <a:pt x="2014982" y="4308030"/>
                  </a:lnTo>
                  <a:lnTo>
                    <a:pt x="2016125" y="4308513"/>
                  </a:lnTo>
                  <a:lnTo>
                    <a:pt x="2018284" y="4310443"/>
                  </a:lnTo>
                  <a:lnTo>
                    <a:pt x="2018284" y="4313339"/>
                  </a:lnTo>
                  <a:lnTo>
                    <a:pt x="2016125" y="4315269"/>
                  </a:lnTo>
                  <a:lnTo>
                    <a:pt x="1981073" y="4346067"/>
                  </a:lnTo>
                  <a:lnTo>
                    <a:pt x="1978914" y="4347997"/>
                  </a:lnTo>
                  <a:lnTo>
                    <a:pt x="1977771" y="4349927"/>
                  </a:lnTo>
                  <a:lnTo>
                    <a:pt x="1977771" y="4353763"/>
                  </a:lnTo>
                  <a:lnTo>
                    <a:pt x="1978914" y="4355693"/>
                  </a:lnTo>
                  <a:lnTo>
                    <a:pt x="1981073" y="4357624"/>
                  </a:lnTo>
                  <a:lnTo>
                    <a:pt x="2018284" y="4390364"/>
                  </a:lnTo>
                  <a:lnTo>
                    <a:pt x="2018284" y="4393234"/>
                  </a:lnTo>
                  <a:lnTo>
                    <a:pt x="2016125" y="4395165"/>
                  </a:lnTo>
                  <a:lnTo>
                    <a:pt x="2014982" y="4396130"/>
                  </a:lnTo>
                  <a:lnTo>
                    <a:pt x="2013712" y="4396613"/>
                  </a:lnTo>
                  <a:lnTo>
                    <a:pt x="2494286" y="4396613"/>
                  </a:lnTo>
                  <a:lnTo>
                    <a:pt x="2499658" y="4391250"/>
                  </a:lnTo>
                  <a:lnTo>
                    <a:pt x="2527389" y="4355198"/>
                  </a:lnTo>
                  <a:lnTo>
                    <a:pt x="2549767" y="4316072"/>
                  </a:lnTo>
                  <a:lnTo>
                    <a:pt x="2553048" y="4307789"/>
                  </a:lnTo>
                  <a:close/>
                </a:path>
                <a:path w="2580640" h="4523740">
                  <a:moveTo>
                    <a:pt x="2004247" y="4312373"/>
                  </a:moveTo>
                  <a:lnTo>
                    <a:pt x="1330579" y="4312373"/>
                  </a:lnTo>
                  <a:lnTo>
                    <a:pt x="1332738" y="4314304"/>
                  </a:lnTo>
                  <a:lnTo>
                    <a:pt x="1332738" y="4385551"/>
                  </a:lnTo>
                  <a:lnTo>
                    <a:pt x="1330579" y="4387481"/>
                  </a:lnTo>
                  <a:lnTo>
                    <a:pt x="1999760" y="4387481"/>
                  </a:lnTo>
                  <a:lnTo>
                    <a:pt x="1973452" y="4364367"/>
                  </a:lnTo>
                  <a:lnTo>
                    <a:pt x="1970151" y="4360519"/>
                  </a:lnTo>
                  <a:lnTo>
                    <a:pt x="1967992" y="4356658"/>
                  </a:lnTo>
                  <a:lnTo>
                    <a:pt x="1967992" y="4347032"/>
                  </a:lnTo>
                  <a:lnTo>
                    <a:pt x="1970151" y="4343171"/>
                  </a:lnTo>
                  <a:lnTo>
                    <a:pt x="1973452" y="4340301"/>
                  </a:lnTo>
                  <a:lnTo>
                    <a:pt x="2004247" y="4312373"/>
                  </a:lnTo>
                  <a:close/>
                </a:path>
                <a:path w="2580640" h="4523740">
                  <a:moveTo>
                    <a:pt x="2006376" y="4310443"/>
                  </a:moveTo>
                  <a:lnTo>
                    <a:pt x="557402" y="4310443"/>
                  </a:lnTo>
                  <a:lnTo>
                    <a:pt x="556387" y="4322000"/>
                  </a:lnTo>
                  <a:lnTo>
                    <a:pt x="1246251" y="4322000"/>
                  </a:lnTo>
                  <a:lnTo>
                    <a:pt x="1246251" y="4314304"/>
                  </a:lnTo>
                  <a:lnTo>
                    <a:pt x="1248410" y="4312373"/>
                  </a:lnTo>
                  <a:lnTo>
                    <a:pt x="2004247" y="4312373"/>
                  </a:lnTo>
                  <a:lnTo>
                    <a:pt x="2006376" y="4310443"/>
                  </a:lnTo>
                  <a:close/>
                </a:path>
                <a:path w="2580640" h="4523740">
                  <a:moveTo>
                    <a:pt x="2580132" y="354329"/>
                  </a:moveTo>
                  <a:lnTo>
                    <a:pt x="2511171" y="354329"/>
                  </a:lnTo>
                  <a:lnTo>
                    <a:pt x="2511171" y="4155440"/>
                  </a:lnTo>
                  <a:lnTo>
                    <a:pt x="2580132" y="4155440"/>
                  </a:lnTo>
                  <a:lnTo>
                    <a:pt x="2580132" y="354329"/>
                  </a:lnTo>
                  <a:close/>
                </a:path>
                <a:path w="2580640" h="4523740">
                  <a:moveTo>
                    <a:pt x="1537208" y="218566"/>
                  </a:moveTo>
                  <a:lnTo>
                    <a:pt x="1021080" y="218566"/>
                  </a:lnTo>
                  <a:lnTo>
                    <a:pt x="1020445" y="218694"/>
                  </a:lnTo>
                  <a:lnTo>
                    <a:pt x="1537843" y="218694"/>
                  </a:lnTo>
                  <a:lnTo>
                    <a:pt x="1537208" y="218566"/>
                  </a:lnTo>
                  <a:close/>
                </a:path>
                <a:path w="2580640" h="4523740">
                  <a:moveTo>
                    <a:pt x="2538554" y="187578"/>
                  </a:moveTo>
                  <a:lnTo>
                    <a:pt x="1539367" y="187578"/>
                  </a:lnTo>
                  <a:lnTo>
                    <a:pt x="1552086" y="192440"/>
                  </a:lnTo>
                  <a:lnTo>
                    <a:pt x="1556162" y="203136"/>
                  </a:lnTo>
                  <a:lnTo>
                    <a:pt x="1551618" y="213832"/>
                  </a:lnTo>
                  <a:lnTo>
                    <a:pt x="1538477" y="218694"/>
                  </a:lnTo>
                  <a:lnTo>
                    <a:pt x="2554325" y="218694"/>
                  </a:lnTo>
                  <a:lnTo>
                    <a:pt x="2549767" y="207186"/>
                  </a:lnTo>
                  <a:lnTo>
                    <a:pt x="2538554" y="187578"/>
                  </a:lnTo>
                  <a:close/>
                </a:path>
                <a:path w="2580640" h="4523740">
                  <a:moveTo>
                    <a:pt x="1538477" y="187578"/>
                  </a:moveTo>
                  <a:lnTo>
                    <a:pt x="1019810" y="187578"/>
                  </a:lnTo>
                  <a:lnTo>
                    <a:pt x="1021715" y="187833"/>
                  </a:lnTo>
                  <a:lnTo>
                    <a:pt x="1536446" y="187833"/>
                  </a:lnTo>
                  <a:lnTo>
                    <a:pt x="1538477" y="187578"/>
                  </a:lnTo>
                  <a:close/>
                </a:path>
              </a:pathLst>
            </a:custGeom>
            <a:solidFill>
              <a:srgbClr val="392F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468611" y="2052827"/>
              <a:ext cx="2438400" cy="38343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3855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4932" y="561289"/>
            <a:ext cx="3218180" cy="711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/>
              <a:t>USER</a:t>
            </a:r>
            <a:r>
              <a:rPr dirty="0" sz="4500" spc="-105"/>
              <a:t> </a:t>
            </a:r>
            <a:r>
              <a:rPr dirty="0" sz="4500" spc="-50"/>
              <a:t>DETAILS</a:t>
            </a:r>
            <a:endParaRPr sz="4500"/>
          </a:p>
        </p:txBody>
      </p:sp>
      <p:sp>
        <p:nvSpPr>
          <p:cNvPr id="4" name="object 4"/>
          <p:cNvSpPr txBox="1"/>
          <p:nvPr/>
        </p:nvSpPr>
        <p:spPr>
          <a:xfrm>
            <a:off x="1605152" y="1525270"/>
            <a:ext cx="7276465" cy="3780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5" b="1">
                <a:latin typeface="Arial"/>
                <a:cs typeface="Arial"/>
              </a:rPr>
              <a:t>Profile </a:t>
            </a:r>
            <a:r>
              <a:rPr dirty="0" sz="1800" spc="-170" b="1">
                <a:latin typeface="Arial"/>
                <a:cs typeface="Arial"/>
              </a:rPr>
              <a:t>Screen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"/>
              <a:cs typeface="Arial"/>
            </a:endParaRPr>
          </a:p>
          <a:p>
            <a:pPr marL="469265" marR="553720">
              <a:lnSpc>
                <a:spcPct val="100000"/>
              </a:lnSpc>
            </a:pPr>
            <a:r>
              <a:rPr dirty="0" sz="1800">
                <a:latin typeface="Carlito"/>
                <a:cs typeface="Carlito"/>
              </a:rPr>
              <a:t>In this </a:t>
            </a:r>
            <a:r>
              <a:rPr dirty="0" sz="1800" spc="-10">
                <a:latin typeface="Carlito"/>
                <a:cs typeface="Carlito"/>
              </a:rPr>
              <a:t>screen </a:t>
            </a:r>
            <a:r>
              <a:rPr dirty="0" sz="1800" spc="-5">
                <a:latin typeface="Carlito"/>
                <a:cs typeface="Carlito"/>
              </a:rPr>
              <a:t>user </a:t>
            </a:r>
            <a:r>
              <a:rPr dirty="0" sz="1800" spc="-10">
                <a:latin typeface="Carlito"/>
                <a:cs typeface="Carlito"/>
              </a:rPr>
              <a:t>can </a:t>
            </a:r>
            <a:r>
              <a:rPr dirty="0" sz="1800">
                <a:latin typeface="Carlito"/>
                <a:cs typeface="Carlito"/>
              </a:rPr>
              <a:t>edit and </a:t>
            </a:r>
            <a:r>
              <a:rPr dirty="0" sz="1800" spc="-10">
                <a:latin typeface="Carlito"/>
                <a:cs typeface="Carlito"/>
              </a:rPr>
              <a:t>save profiles information </a:t>
            </a:r>
            <a:r>
              <a:rPr dirty="0" sz="1800" spc="-20">
                <a:latin typeface="Carlito"/>
                <a:cs typeface="Carlito"/>
              </a:rPr>
              <a:t>like </a:t>
            </a:r>
            <a:r>
              <a:rPr dirty="0" sz="1800" spc="-5">
                <a:latin typeface="Carlito"/>
                <a:cs typeface="Carlito"/>
              </a:rPr>
              <a:t>name,  </a:t>
            </a:r>
            <a:r>
              <a:rPr dirty="0" sz="1800" spc="-25">
                <a:latin typeface="Carlito"/>
                <a:cs typeface="Carlito"/>
              </a:rPr>
              <a:t>gender, </a:t>
            </a:r>
            <a:r>
              <a:rPr dirty="0" sz="1800" spc="-5">
                <a:latin typeface="Carlito"/>
                <a:cs typeface="Carlito"/>
              </a:rPr>
              <a:t>age, </a:t>
            </a:r>
            <a:r>
              <a:rPr dirty="0" sz="1800" spc="-10">
                <a:latin typeface="Carlito"/>
                <a:cs typeface="Carlito"/>
              </a:rPr>
              <a:t>DOB, </a:t>
            </a:r>
            <a:r>
              <a:rPr dirty="0" sz="1800" spc="-5">
                <a:latin typeface="Carlito"/>
                <a:cs typeface="Carlito"/>
              </a:rPr>
              <a:t>medical </a:t>
            </a:r>
            <a:r>
              <a:rPr dirty="0" sz="1800" spc="-25">
                <a:latin typeface="Carlito"/>
                <a:cs typeface="Carlito"/>
              </a:rPr>
              <a:t>history, </a:t>
            </a:r>
            <a:r>
              <a:rPr dirty="0" sz="1800">
                <a:latin typeface="Carlito"/>
                <a:cs typeface="Carlito"/>
              </a:rPr>
              <a:t>and </a:t>
            </a:r>
            <a:r>
              <a:rPr dirty="0" sz="1800" spc="-5">
                <a:latin typeface="Carlito"/>
                <a:cs typeface="Carlito"/>
              </a:rPr>
              <a:t>activity</a:t>
            </a:r>
            <a:r>
              <a:rPr dirty="0" sz="1800" spc="110">
                <a:latin typeface="Carlito"/>
                <a:cs typeface="Carlito"/>
              </a:rPr>
              <a:t> </a:t>
            </a:r>
            <a:r>
              <a:rPr dirty="0" sz="1800" spc="-25">
                <a:latin typeface="Carlito"/>
                <a:cs typeface="Carlito"/>
              </a:rPr>
              <a:t>history.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rlito"/>
              <a:cs typeface="Carlito"/>
            </a:endParaRPr>
          </a:p>
          <a:p>
            <a:pPr marL="521334">
              <a:lnSpc>
                <a:spcPct val="100000"/>
              </a:lnSpc>
            </a:pPr>
            <a:r>
              <a:rPr dirty="0" sz="1800">
                <a:latin typeface="Carlito"/>
                <a:cs typeface="Carlito"/>
              </a:rPr>
              <a:t>User </a:t>
            </a:r>
            <a:r>
              <a:rPr dirty="0" sz="1800" spc="-5">
                <a:latin typeface="Carlito"/>
                <a:cs typeface="Carlito"/>
              </a:rPr>
              <a:t>quiz </a:t>
            </a:r>
            <a:r>
              <a:rPr dirty="0" sz="1800" spc="-10">
                <a:latin typeface="Carlito"/>
                <a:cs typeface="Carlito"/>
              </a:rPr>
              <a:t>results are saved </a:t>
            </a:r>
            <a:r>
              <a:rPr dirty="0" sz="1800" spc="-5">
                <a:latin typeface="Carlito"/>
                <a:cs typeface="Carlito"/>
              </a:rPr>
              <a:t>in real-time </a:t>
            </a:r>
            <a:r>
              <a:rPr dirty="0" sz="1800" spc="-10">
                <a:latin typeface="Carlito"/>
                <a:cs typeface="Carlito"/>
              </a:rPr>
              <a:t>to </a:t>
            </a:r>
            <a:r>
              <a:rPr dirty="0" sz="1800">
                <a:latin typeface="Carlito"/>
                <a:cs typeface="Carlito"/>
              </a:rPr>
              <a:t>a </a:t>
            </a:r>
            <a:r>
              <a:rPr dirty="0" sz="1800" spc="-15">
                <a:latin typeface="Carlito"/>
                <a:cs typeface="Carlito"/>
              </a:rPr>
              <a:t>Firestore </a:t>
            </a:r>
            <a:r>
              <a:rPr dirty="0" sz="1800" spc="-5">
                <a:latin typeface="Carlito"/>
                <a:cs typeface="Carlito"/>
              </a:rPr>
              <a:t>database </a:t>
            </a:r>
            <a:r>
              <a:rPr dirty="0" sz="1800">
                <a:latin typeface="Carlito"/>
                <a:cs typeface="Carlito"/>
              </a:rPr>
              <a:t>as </a:t>
            </a:r>
            <a:r>
              <a:rPr dirty="0" sz="1800" spc="-5">
                <a:latin typeface="Carlito"/>
                <a:cs typeface="Carlito"/>
              </a:rPr>
              <a:t>part</a:t>
            </a:r>
            <a:r>
              <a:rPr dirty="0" sz="1800" spc="95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of</a:t>
            </a:r>
            <a:endParaRPr sz="1800">
              <a:latin typeface="Carlito"/>
              <a:cs typeface="Carlito"/>
            </a:endParaRPr>
          </a:p>
          <a:p>
            <a:pPr marL="469265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latin typeface="Carlito"/>
                <a:cs typeface="Carlito"/>
              </a:rPr>
              <a:t>their </a:t>
            </a:r>
            <a:r>
              <a:rPr dirty="0" sz="1800" spc="-10">
                <a:latin typeface="Carlito"/>
                <a:cs typeface="Carlito"/>
              </a:rPr>
              <a:t>profile</a:t>
            </a:r>
            <a:r>
              <a:rPr dirty="0" sz="1800" spc="10">
                <a:latin typeface="Carlito"/>
                <a:cs typeface="Carlito"/>
              </a:rPr>
              <a:t> </a:t>
            </a:r>
            <a:r>
              <a:rPr dirty="0" sz="1800" spc="-10">
                <a:latin typeface="Carlito"/>
                <a:cs typeface="Carlito"/>
              </a:rPr>
              <a:t>data.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650">
              <a:latin typeface="Carlito"/>
              <a:cs typeface="Carlito"/>
            </a:endParaRPr>
          </a:p>
          <a:p>
            <a:pPr marL="469265" marR="5080">
              <a:lnSpc>
                <a:spcPct val="114999"/>
              </a:lnSpc>
            </a:pPr>
            <a:r>
              <a:rPr dirty="0" sz="1800" spc="-5">
                <a:latin typeface="Carlito"/>
                <a:cs typeface="Carlito"/>
              </a:rPr>
              <a:t>The app's </a:t>
            </a:r>
            <a:r>
              <a:rPr dirty="0" sz="1800" spc="-10">
                <a:latin typeface="Carlito"/>
                <a:cs typeface="Carlito"/>
              </a:rPr>
              <a:t>profile screen provides </a:t>
            </a:r>
            <a:r>
              <a:rPr dirty="0" sz="1800">
                <a:latin typeface="Carlito"/>
                <a:cs typeface="Carlito"/>
              </a:rPr>
              <a:t>a </a:t>
            </a:r>
            <a:r>
              <a:rPr dirty="0" sz="1800" spc="-10">
                <a:latin typeface="Carlito"/>
                <a:cs typeface="Carlito"/>
              </a:rPr>
              <a:t>comprehensive </a:t>
            </a:r>
            <a:r>
              <a:rPr dirty="0" sz="1800" spc="-5">
                <a:latin typeface="Carlito"/>
                <a:cs typeface="Carlito"/>
              </a:rPr>
              <a:t>overview of </a:t>
            </a:r>
            <a:r>
              <a:rPr dirty="0" sz="1800">
                <a:latin typeface="Carlito"/>
                <a:cs typeface="Carlito"/>
              </a:rPr>
              <a:t>the </a:t>
            </a:r>
            <a:r>
              <a:rPr dirty="0" sz="1800" spc="-5">
                <a:latin typeface="Carlito"/>
                <a:cs typeface="Carlito"/>
              </a:rPr>
              <a:t>user's  </a:t>
            </a:r>
            <a:r>
              <a:rPr dirty="0" sz="1800" spc="-10">
                <a:latin typeface="Carlito"/>
                <a:cs typeface="Carlito"/>
              </a:rPr>
              <a:t>personal information </a:t>
            </a:r>
            <a:r>
              <a:rPr dirty="0" sz="1800">
                <a:latin typeface="Carlito"/>
                <a:cs typeface="Carlito"/>
              </a:rPr>
              <a:t>and </a:t>
            </a:r>
            <a:r>
              <a:rPr dirty="0" sz="1800" spc="-5">
                <a:latin typeface="Carlito"/>
                <a:cs typeface="Carlito"/>
              </a:rPr>
              <a:t>quiz </a:t>
            </a:r>
            <a:r>
              <a:rPr dirty="0" sz="1800" spc="-10">
                <a:latin typeface="Carlito"/>
                <a:cs typeface="Carlito"/>
              </a:rPr>
              <a:t>results, </a:t>
            </a:r>
            <a:r>
              <a:rPr dirty="0" sz="1800" spc="-5">
                <a:latin typeface="Carlito"/>
                <a:cs typeface="Carlito"/>
              </a:rPr>
              <a:t>aiding in </a:t>
            </a:r>
            <a:r>
              <a:rPr dirty="0" sz="1800" spc="-10">
                <a:latin typeface="Carlito"/>
                <a:cs typeface="Carlito"/>
              </a:rPr>
              <a:t>stress</a:t>
            </a:r>
            <a:r>
              <a:rPr dirty="0" sz="1800" spc="110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assessment.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>
              <a:latin typeface="Carlito"/>
              <a:cs typeface="Carlito"/>
            </a:endParaRPr>
          </a:p>
          <a:p>
            <a:pPr marL="469265" marR="135890">
              <a:lnSpc>
                <a:spcPct val="114999"/>
              </a:lnSpc>
            </a:pPr>
            <a:r>
              <a:rPr dirty="0" sz="1800" spc="-5">
                <a:latin typeface="Carlito"/>
                <a:cs typeface="Carlito"/>
              </a:rPr>
              <a:t>By </a:t>
            </a:r>
            <a:r>
              <a:rPr dirty="0" sz="1800" spc="-10">
                <a:latin typeface="Carlito"/>
                <a:cs typeface="Carlito"/>
              </a:rPr>
              <a:t>combining facial recognition </a:t>
            </a:r>
            <a:r>
              <a:rPr dirty="0" sz="1800" spc="-5">
                <a:latin typeface="Carlito"/>
                <a:cs typeface="Carlito"/>
              </a:rPr>
              <a:t>technology </a:t>
            </a:r>
            <a:r>
              <a:rPr dirty="0" sz="1800">
                <a:latin typeface="Carlito"/>
                <a:cs typeface="Carlito"/>
              </a:rPr>
              <a:t>and </a:t>
            </a:r>
            <a:r>
              <a:rPr dirty="0" sz="1800" spc="-10">
                <a:latin typeface="Carlito"/>
                <a:cs typeface="Carlito"/>
              </a:rPr>
              <a:t>profile </a:t>
            </a:r>
            <a:r>
              <a:rPr dirty="0" sz="1800" spc="-15">
                <a:latin typeface="Carlito"/>
                <a:cs typeface="Carlito"/>
              </a:rPr>
              <a:t>data storage, </a:t>
            </a:r>
            <a:r>
              <a:rPr dirty="0" sz="1800">
                <a:latin typeface="Carlito"/>
                <a:cs typeface="Carlito"/>
              </a:rPr>
              <a:t>the  app aims </a:t>
            </a:r>
            <a:r>
              <a:rPr dirty="0" sz="1800" spc="-10">
                <a:latin typeface="Carlito"/>
                <a:cs typeface="Carlito"/>
              </a:rPr>
              <a:t>to </a:t>
            </a:r>
            <a:r>
              <a:rPr dirty="0" sz="1800" spc="-15">
                <a:latin typeface="Carlito"/>
                <a:cs typeface="Carlito"/>
              </a:rPr>
              <a:t>offer </a:t>
            </a:r>
            <a:r>
              <a:rPr dirty="0" sz="1800" spc="-10">
                <a:latin typeface="Carlito"/>
                <a:cs typeface="Carlito"/>
              </a:rPr>
              <a:t>effective stress detection </a:t>
            </a:r>
            <a:r>
              <a:rPr dirty="0" sz="1800">
                <a:latin typeface="Carlito"/>
                <a:cs typeface="Carlito"/>
              </a:rPr>
              <a:t>and</a:t>
            </a:r>
            <a:r>
              <a:rPr dirty="0" sz="1800" spc="80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management.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512807" y="1507236"/>
            <a:ext cx="2467610" cy="4768850"/>
            <a:chOff x="9512807" y="1507236"/>
            <a:chExt cx="2467610" cy="4768850"/>
          </a:xfrm>
        </p:grpSpPr>
        <p:sp>
          <p:nvSpPr>
            <p:cNvPr id="6" name="object 6"/>
            <p:cNvSpPr/>
            <p:nvPr/>
          </p:nvSpPr>
          <p:spPr>
            <a:xfrm>
              <a:off x="9512807" y="1507236"/>
              <a:ext cx="2467610" cy="4768850"/>
            </a:xfrm>
            <a:custGeom>
              <a:avLst/>
              <a:gdLst/>
              <a:ahLst/>
              <a:cxnLst/>
              <a:rect l="l" t="t" r="r" b="b"/>
              <a:pathLst>
                <a:path w="2467609" h="4768850">
                  <a:moveTo>
                    <a:pt x="2098675" y="0"/>
                  </a:moveTo>
                  <a:lnTo>
                    <a:pt x="368681" y="0"/>
                  </a:lnTo>
                  <a:lnTo>
                    <a:pt x="318740" y="3269"/>
                  </a:lnTo>
                  <a:lnTo>
                    <a:pt x="270815" y="12792"/>
                  </a:lnTo>
                  <a:lnTo>
                    <a:pt x="225349" y="28138"/>
                  </a:lnTo>
                  <a:lnTo>
                    <a:pt x="182785" y="48876"/>
                  </a:lnTo>
                  <a:lnTo>
                    <a:pt x="143568" y="74575"/>
                  </a:lnTo>
                  <a:lnTo>
                    <a:pt x="108140" y="104806"/>
                  </a:lnTo>
                  <a:lnTo>
                    <a:pt x="76945" y="139138"/>
                  </a:lnTo>
                  <a:lnTo>
                    <a:pt x="50428" y="177141"/>
                  </a:lnTo>
                  <a:lnTo>
                    <a:pt x="29031" y="218384"/>
                  </a:lnTo>
                  <a:lnTo>
                    <a:pt x="13198" y="262437"/>
                  </a:lnTo>
                  <a:lnTo>
                    <a:pt x="3373" y="308869"/>
                  </a:lnTo>
                  <a:lnTo>
                    <a:pt x="0" y="357250"/>
                  </a:lnTo>
                  <a:lnTo>
                    <a:pt x="0" y="4411294"/>
                  </a:lnTo>
                  <a:lnTo>
                    <a:pt x="3373" y="4459689"/>
                  </a:lnTo>
                  <a:lnTo>
                    <a:pt x="13198" y="4506133"/>
                  </a:lnTo>
                  <a:lnTo>
                    <a:pt x="29031" y="4550195"/>
                  </a:lnTo>
                  <a:lnTo>
                    <a:pt x="50428" y="4591445"/>
                  </a:lnTo>
                  <a:lnTo>
                    <a:pt x="76945" y="4629452"/>
                  </a:lnTo>
                  <a:lnTo>
                    <a:pt x="108140" y="4663787"/>
                  </a:lnTo>
                  <a:lnTo>
                    <a:pt x="143568" y="4694020"/>
                  </a:lnTo>
                  <a:lnTo>
                    <a:pt x="182785" y="4719720"/>
                  </a:lnTo>
                  <a:lnTo>
                    <a:pt x="225349" y="4740458"/>
                  </a:lnTo>
                  <a:lnTo>
                    <a:pt x="270815" y="4755803"/>
                  </a:lnTo>
                  <a:lnTo>
                    <a:pt x="318740" y="4765326"/>
                  </a:lnTo>
                  <a:lnTo>
                    <a:pt x="368681" y="4768596"/>
                  </a:lnTo>
                  <a:lnTo>
                    <a:pt x="2098675" y="4768596"/>
                  </a:lnTo>
                  <a:lnTo>
                    <a:pt x="2148615" y="4765326"/>
                  </a:lnTo>
                  <a:lnTo>
                    <a:pt x="2196540" y="4755803"/>
                  </a:lnTo>
                  <a:lnTo>
                    <a:pt x="2242006" y="4740458"/>
                  </a:lnTo>
                  <a:lnTo>
                    <a:pt x="2284570" y="4719720"/>
                  </a:lnTo>
                  <a:lnTo>
                    <a:pt x="2323787" y="4694020"/>
                  </a:lnTo>
                  <a:lnTo>
                    <a:pt x="2359215" y="4663787"/>
                  </a:lnTo>
                  <a:lnTo>
                    <a:pt x="2385261" y="4635119"/>
                  </a:lnTo>
                  <a:lnTo>
                    <a:pt x="1923034" y="4635119"/>
                  </a:lnTo>
                  <a:lnTo>
                    <a:pt x="1921764" y="4634611"/>
                  </a:lnTo>
                  <a:lnTo>
                    <a:pt x="1920748" y="4633582"/>
                  </a:lnTo>
                  <a:lnTo>
                    <a:pt x="1912379" y="4625479"/>
                  </a:lnTo>
                  <a:lnTo>
                    <a:pt x="1193927" y="4625479"/>
                  </a:lnTo>
                  <a:lnTo>
                    <a:pt x="1191768" y="4623447"/>
                  </a:lnTo>
                  <a:lnTo>
                    <a:pt x="1191768" y="4556442"/>
                  </a:lnTo>
                  <a:lnTo>
                    <a:pt x="439927" y="4556442"/>
                  </a:lnTo>
                  <a:lnTo>
                    <a:pt x="439927" y="4544263"/>
                  </a:lnTo>
                  <a:lnTo>
                    <a:pt x="1918715" y="4544263"/>
                  </a:lnTo>
                  <a:lnTo>
                    <a:pt x="1920748" y="4542231"/>
                  </a:lnTo>
                  <a:lnTo>
                    <a:pt x="1921764" y="4541723"/>
                  </a:lnTo>
                  <a:lnTo>
                    <a:pt x="1923034" y="4541469"/>
                  </a:lnTo>
                  <a:lnTo>
                    <a:pt x="2441460" y="4541469"/>
                  </a:lnTo>
                  <a:lnTo>
                    <a:pt x="2454157" y="4506133"/>
                  </a:lnTo>
                  <a:lnTo>
                    <a:pt x="2463982" y="4459689"/>
                  </a:lnTo>
                  <a:lnTo>
                    <a:pt x="2467356" y="4411294"/>
                  </a:lnTo>
                  <a:lnTo>
                    <a:pt x="2467356" y="4380865"/>
                  </a:lnTo>
                  <a:lnTo>
                    <a:pt x="71247" y="4380865"/>
                  </a:lnTo>
                  <a:lnTo>
                    <a:pt x="71247" y="373506"/>
                  </a:lnTo>
                  <a:lnTo>
                    <a:pt x="2467356" y="373506"/>
                  </a:lnTo>
                  <a:lnTo>
                    <a:pt x="2467356" y="357250"/>
                  </a:lnTo>
                  <a:lnTo>
                    <a:pt x="2463982" y="308869"/>
                  </a:lnTo>
                  <a:lnTo>
                    <a:pt x="2454157" y="262437"/>
                  </a:lnTo>
                  <a:lnTo>
                    <a:pt x="2442680" y="230504"/>
                  </a:lnTo>
                  <a:lnTo>
                    <a:pt x="975106" y="230504"/>
                  </a:lnTo>
                  <a:lnTo>
                    <a:pt x="962556" y="225385"/>
                  </a:lnTo>
                  <a:lnTo>
                    <a:pt x="958246" y="214122"/>
                  </a:lnTo>
                  <a:lnTo>
                    <a:pt x="962175" y="202858"/>
                  </a:lnTo>
                  <a:lnTo>
                    <a:pt x="974344" y="197738"/>
                  </a:lnTo>
                  <a:lnTo>
                    <a:pt x="2427613" y="197738"/>
                  </a:lnTo>
                  <a:lnTo>
                    <a:pt x="2416927" y="177141"/>
                  </a:lnTo>
                  <a:lnTo>
                    <a:pt x="2390410" y="139138"/>
                  </a:lnTo>
                  <a:lnTo>
                    <a:pt x="2359215" y="104806"/>
                  </a:lnTo>
                  <a:lnTo>
                    <a:pt x="2323787" y="74575"/>
                  </a:lnTo>
                  <a:lnTo>
                    <a:pt x="2284570" y="48876"/>
                  </a:lnTo>
                  <a:lnTo>
                    <a:pt x="2242006" y="28138"/>
                  </a:lnTo>
                  <a:lnTo>
                    <a:pt x="2196540" y="12792"/>
                  </a:lnTo>
                  <a:lnTo>
                    <a:pt x="2148615" y="3269"/>
                  </a:lnTo>
                  <a:lnTo>
                    <a:pt x="2098675" y="0"/>
                  </a:lnTo>
                  <a:close/>
                </a:path>
                <a:path w="2467609" h="4768850">
                  <a:moveTo>
                    <a:pt x="2441460" y="4541469"/>
                  </a:moveTo>
                  <a:lnTo>
                    <a:pt x="1925701" y="4541469"/>
                  </a:lnTo>
                  <a:lnTo>
                    <a:pt x="1926971" y="4541723"/>
                  </a:lnTo>
                  <a:lnTo>
                    <a:pt x="1927987" y="4542231"/>
                  </a:lnTo>
                  <a:lnTo>
                    <a:pt x="1930146" y="4544263"/>
                  </a:lnTo>
                  <a:lnTo>
                    <a:pt x="1930146" y="4547323"/>
                  </a:lnTo>
                  <a:lnTo>
                    <a:pt x="1927987" y="4549355"/>
                  </a:lnTo>
                  <a:lnTo>
                    <a:pt x="1894459" y="4581817"/>
                  </a:lnTo>
                  <a:lnTo>
                    <a:pt x="1892427" y="4583849"/>
                  </a:lnTo>
                  <a:lnTo>
                    <a:pt x="1891411" y="4585893"/>
                  </a:lnTo>
                  <a:lnTo>
                    <a:pt x="1891411" y="4589932"/>
                  </a:lnTo>
                  <a:lnTo>
                    <a:pt x="1892427" y="4591964"/>
                  </a:lnTo>
                  <a:lnTo>
                    <a:pt x="1894459" y="4593996"/>
                  </a:lnTo>
                  <a:lnTo>
                    <a:pt x="1927987" y="4626495"/>
                  </a:lnTo>
                  <a:lnTo>
                    <a:pt x="1930146" y="4628527"/>
                  </a:lnTo>
                  <a:lnTo>
                    <a:pt x="1930146" y="4631550"/>
                  </a:lnTo>
                  <a:lnTo>
                    <a:pt x="1927987" y="4633582"/>
                  </a:lnTo>
                  <a:lnTo>
                    <a:pt x="1926971" y="4634611"/>
                  </a:lnTo>
                  <a:lnTo>
                    <a:pt x="1925701" y="4635119"/>
                  </a:lnTo>
                  <a:lnTo>
                    <a:pt x="2385261" y="4635119"/>
                  </a:lnTo>
                  <a:lnTo>
                    <a:pt x="2390410" y="4629452"/>
                  </a:lnTo>
                  <a:lnTo>
                    <a:pt x="2416927" y="4591445"/>
                  </a:lnTo>
                  <a:lnTo>
                    <a:pt x="2438324" y="4550195"/>
                  </a:lnTo>
                  <a:lnTo>
                    <a:pt x="2441460" y="4541469"/>
                  </a:lnTo>
                  <a:close/>
                </a:path>
                <a:path w="2467609" h="4768850">
                  <a:moveTo>
                    <a:pt x="1916669" y="4546307"/>
                  </a:moveTo>
                  <a:lnTo>
                    <a:pt x="1272413" y="4546307"/>
                  </a:lnTo>
                  <a:lnTo>
                    <a:pt x="1274572" y="4548339"/>
                  </a:lnTo>
                  <a:lnTo>
                    <a:pt x="1274572" y="4623447"/>
                  </a:lnTo>
                  <a:lnTo>
                    <a:pt x="1272413" y="4625479"/>
                  </a:lnTo>
                  <a:lnTo>
                    <a:pt x="1912379" y="4625479"/>
                  </a:lnTo>
                  <a:lnTo>
                    <a:pt x="1887220" y="4601121"/>
                  </a:lnTo>
                  <a:lnTo>
                    <a:pt x="1884045" y="4597057"/>
                  </a:lnTo>
                  <a:lnTo>
                    <a:pt x="1881886" y="4592980"/>
                  </a:lnTo>
                  <a:lnTo>
                    <a:pt x="1881886" y="4582833"/>
                  </a:lnTo>
                  <a:lnTo>
                    <a:pt x="1884045" y="4578769"/>
                  </a:lnTo>
                  <a:lnTo>
                    <a:pt x="1887220" y="4575746"/>
                  </a:lnTo>
                  <a:lnTo>
                    <a:pt x="1916669" y="4546307"/>
                  </a:lnTo>
                  <a:close/>
                </a:path>
                <a:path w="2467609" h="4768850">
                  <a:moveTo>
                    <a:pt x="1918715" y="4544263"/>
                  </a:moveTo>
                  <a:lnTo>
                    <a:pt x="533019" y="4544263"/>
                  </a:lnTo>
                  <a:lnTo>
                    <a:pt x="532002" y="4556442"/>
                  </a:lnTo>
                  <a:lnTo>
                    <a:pt x="1191768" y="4556442"/>
                  </a:lnTo>
                  <a:lnTo>
                    <a:pt x="1191768" y="4548339"/>
                  </a:lnTo>
                  <a:lnTo>
                    <a:pt x="1193927" y="4546307"/>
                  </a:lnTo>
                  <a:lnTo>
                    <a:pt x="1916669" y="4546307"/>
                  </a:lnTo>
                  <a:lnTo>
                    <a:pt x="1918715" y="4544263"/>
                  </a:lnTo>
                  <a:close/>
                </a:path>
                <a:path w="2467609" h="4768850">
                  <a:moveTo>
                    <a:pt x="2467356" y="373506"/>
                  </a:moveTo>
                  <a:lnTo>
                    <a:pt x="2401443" y="373506"/>
                  </a:lnTo>
                  <a:lnTo>
                    <a:pt x="2401443" y="4380865"/>
                  </a:lnTo>
                  <a:lnTo>
                    <a:pt x="2467356" y="4380865"/>
                  </a:lnTo>
                  <a:lnTo>
                    <a:pt x="2467356" y="373506"/>
                  </a:lnTo>
                  <a:close/>
                </a:path>
                <a:path w="2467609" h="4768850">
                  <a:moveTo>
                    <a:pt x="1469263" y="230377"/>
                  </a:moveTo>
                  <a:lnTo>
                    <a:pt x="977138" y="230377"/>
                  </a:lnTo>
                  <a:lnTo>
                    <a:pt x="976502" y="230504"/>
                  </a:lnTo>
                  <a:lnTo>
                    <a:pt x="1470025" y="230504"/>
                  </a:lnTo>
                  <a:lnTo>
                    <a:pt x="1469263" y="230377"/>
                  </a:lnTo>
                  <a:close/>
                </a:path>
                <a:path w="2467609" h="4768850">
                  <a:moveTo>
                    <a:pt x="2427613" y="197738"/>
                  </a:moveTo>
                  <a:lnTo>
                    <a:pt x="1472184" y="197738"/>
                  </a:lnTo>
                  <a:lnTo>
                    <a:pt x="1484278" y="202858"/>
                  </a:lnTo>
                  <a:lnTo>
                    <a:pt x="1488170" y="214122"/>
                  </a:lnTo>
                  <a:lnTo>
                    <a:pt x="1483846" y="225385"/>
                  </a:lnTo>
                  <a:lnTo>
                    <a:pt x="1471295" y="230504"/>
                  </a:lnTo>
                  <a:lnTo>
                    <a:pt x="2442680" y="230504"/>
                  </a:lnTo>
                  <a:lnTo>
                    <a:pt x="2438324" y="218384"/>
                  </a:lnTo>
                  <a:lnTo>
                    <a:pt x="2427613" y="197738"/>
                  </a:lnTo>
                  <a:close/>
                </a:path>
                <a:path w="2467609" h="4768850">
                  <a:moveTo>
                    <a:pt x="1471295" y="197738"/>
                  </a:moveTo>
                  <a:lnTo>
                    <a:pt x="975233" y="197738"/>
                  </a:lnTo>
                  <a:lnTo>
                    <a:pt x="977138" y="197992"/>
                  </a:lnTo>
                  <a:lnTo>
                    <a:pt x="1469263" y="197992"/>
                  </a:lnTo>
                  <a:lnTo>
                    <a:pt x="1471295" y="197738"/>
                  </a:lnTo>
                  <a:close/>
                </a:path>
              </a:pathLst>
            </a:custGeom>
            <a:solidFill>
              <a:srgbClr val="392F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558527" y="1802892"/>
              <a:ext cx="2357628" cy="40065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625009" y="5139469"/>
            <a:ext cx="401150" cy="16405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051793" y="0"/>
            <a:ext cx="554990" cy="6858000"/>
            <a:chOff x="11051793" y="0"/>
            <a:chExt cx="554990" cy="6858000"/>
          </a:xfrm>
        </p:grpSpPr>
        <p:sp>
          <p:nvSpPr>
            <p:cNvPr id="3" name="object 3"/>
            <p:cNvSpPr/>
            <p:nvPr/>
          </p:nvSpPr>
          <p:spPr>
            <a:xfrm>
              <a:off x="11058143" y="0"/>
              <a:ext cx="0" cy="6858000"/>
            </a:xfrm>
            <a:custGeom>
              <a:avLst/>
              <a:gdLst/>
              <a:ahLst/>
              <a:cxnLst/>
              <a:rect l="l" t="t" r="r" b="b"/>
              <a:pathLst>
                <a:path w="0" h="6858000">
                  <a:moveTo>
                    <a:pt x="0" y="0"/>
                  </a:moveTo>
                  <a:lnTo>
                    <a:pt x="0" y="6857999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059667" y="4901184"/>
              <a:ext cx="547116" cy="195681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2379" y="186385"/>
            <a:ext cx="6628130" cy="711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-660" b="1">
                <a:latin typeface="Arial"/>
                <a:cs typeface="Arial"/>
              </a:rPr>
              <a:t>FIREBASE</a:t>
            </a:r>
            <a:r>
              <a:rPr dirty="0" sz="4500" spc="-280" b="1">
                <a:latin typeface="Arial"/>
                <a:cs typeface="Arial"/>
              </a:rPr>
              <a:t> </a:t>
            </a:r>
            <a:r>
              <a:rPr dirty="0" sz="4500" spc="-470" b="1">
                <a:latin typeface="Arial"/>
                <a:cs typeface="Arial"/>
              </a:rPr>
              <a:t>AUTHENTICATION</a:t>
            </a:r>
            <a:endParaRPr sz="45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6885" y="5162550"/>
            <a:ext cx="10769600" cy="9410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latin typeface="Carlito"/>
                <a:cs typeface="Carlito"/>
              </a:rPr>
              <a:t>When </a:t>
            </a:r>
            <a:r>
              <a:rPr dirty="0" sz="2000">
                <a:latin typeface="Carlito"/>
                <a:cs typeface="Carlito"/>
              </a:rPr>
              <a:t>a </a:t>
            </a:r>
            <a:r>
              <a:rPr dirty="0" sz="2000" spc="-5">
                <a:latin typeface="Carlito"/>
                <a:cs typeface="Carlito"/>
              </a:rPr>
              <a:t>new user </a:t>
            </a:r>
            <a:r>
              <a:rPr dirty="0" sz="2000" spc="-10">
                <a:latin typeface="Carlito"/>
                <a:cs typeface="Carlito"/>
              </a:rPr>
              <a:t>creates </a:t>
            </a:r>
            <a:r>
              <a:rPr dirty="0" sz="2000">
                <a:latin typeface="Carlito"/>
                <a:cs typeface="Carlito"/>
              </a:rPr>
              <a:t>an </a:t>
            </a:r>
            <a:r>
              <a:rPr dirty="0" sz="2000" spc="-5">
                <a:latin typeface="Carlito"/>
                <a:cs typeface="Carlito"/>
              </a:rPr>
              <a:t>account using Firebase Authentication in our app, the user's </a:t>
            </a:r>
            <a:r>
              <a:rPr dirty="0" sz="2000">
                <a:latin typeface="Carlito"/>
                <a:cs typeface="Carlito"/>
              </a:rPr>
              <a:t>email </a:t>
            </a:r>
            <a:r>
              <a:rPr dirty="0" sz="2000" spc="-5">
                <a:latin typeface="Carlito"/>
                <a:cs typeface="Carlito"/>
              </a:rPr>
              <a:t>address  </a:t>
            </a:r>
            <a:r>
              <a:rPr dirty="0" sz="2000">
                <a:latin typeface="Carlito"/>
                <a:cs typeface="Carlito"/>
              </a:rPr>
              <a:t>and a </a:t>
            </a:r>
            <a:r>
              <a:rPr dirty="0" sz="2000" spc="-5">
                <a:latin typeface="Carlito"/>
                <a:cs typeface="Carlito"/>
              </a:rPr>
              <a:t>unique user </a:t>
            </a:r>
            <a:r>
              <a:rPr dirty="0" sz="2000">
                <a:latin typeface="Carlito"/>
                <a:cs typeface="Carlito"/>
              </a:rPr>
              <a:t>ID </a:t>
            </a:r>
            <a:r>
              <a:rPr dirty="0" sz="2000" spc="-5">
                <a:latin typeface="Carlito"/>
                <a:cs typeface="Carlito"/>
              </a:rPr>
              <a:t>(UID) </a:t>
            </a:r>
            <a:r>
              <a:rPr dirty="0" sz="2000" spc="-10">
                <a:latin typeface="Carlito"/>
                <a:cs typeface="Carlito"/>
              </a:rPr>
              <a:t>are </a:t>
            </a:r>
            <a:r>
              <a:rPr dirty="0" sz="2000" spc="-5">
                <a:latin typeface="Carlito"/>
                <a:cs typeface="Carlito"/>
              </a:rPr>
              <a:t>automatically </a:t>
            </a:r>
            <a:r>
              <a:rPr dirty="0" sz="2000" spc="-15">
                <a:latin typeface="Carlito"/>
                <a:cs typeface="Carlito"/>
              </a:rPr>
              <a:t>generated </a:t>
            </a:r>
            <a:r>
              <a:rPr dirty="0" sz="2000">
                <a:latin typeface="Carlito"/>
                <a:cs typeface="Carlito"/>
              </a:rPr>
              <a:t>and </a:t>
            </a:r>
            <a:r>
              <a:rPr dirty="0" sz="2000" spc="-15">
                <a:latin typeface="Carlito"/>
                <a:cs typeface="Carlito"/>
              </a:rPr>
              <a:t>stored </a:t>
            </a:r>
            <a:r>
              <a:rPr dirty="0" sz="2000" spc="-5">
                <a:latin typeface="Carlito"/>
                <a:cs typeface="Carlito"/>
              </a:rPr>
              <a:t>securely in </a:t>
            </a:r>
            <a:r>
              <a:rPr dirty="0" sz="2000">
                <a:latin typeface="Carlito"/>
                <a:cs typeface="Carlito"/>
              </a:rPr>
              <a:t>the </a:t>
            </a:r>
            <a:r>
              <a:rPr dirty="0" sz="2000" spc="-5">
                <a:latin typeface="Carlito"/>
                <a:cs typeface="Carlito"/>
              </a:rPr>
              <a:t>Firebase  Authentication</a:t>
            </a:r>
            <a:r>
              <a:rPr dirty="0" sz="2000">
                <a:latin typeface="Carlito"/>
                <a:cs typeface="Carlito"/>
              </a:rPr>
              <a:t> </a:t>
            </a:r>
            <a:r>
              <a:rPr dirty="0" sz="2000" spc="-35">
                <a:latin typeface="Carlito"/>
                <a:cs typeface="Carlito"/>
              </a:rPr>
              <a:t>server.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8976" y="967739"/>
            <a:ext cx="10744200" cy="34884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051793" y="0"/>
            <a:ext cx="554990" cy="6858000"/>
            <a:chOff x="11051793" y="0"/>
            <a:chExt cx="554990" cy="6858000"/>
          </a:xfrm>
        </p:grpSpPr>
        <p:sp>
          <p:nvSpPr>
            <p:cNvPr id="3" name="object 3"/>
            <p:cNvSpPr/>
            <p:nvPr/>
          </p:nvSpPr>
          <p:spPr>
            <a:xfrm>
              <a:off x="11058143" y="0"/>
              <a:ext cx="0" cy="6858000"/>
            </a:xfrm>
            <a:custGeom>
              <a:avLst/>
              <a:gdLst/>
              <a:ahLst/>
              <a:cxnLst/>
              <a:rect l="l" t="t" r="r" b="b"/>
              <a:pathLst>
                <a:path w="0" h="6858000">
                  <a:moveTo>
                    <a:pt x="0" y="0"/>
                  </a:moveTo>
                  <a:lnTo>
                    <a:pt x="0" y="6857999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059667" y="4901184"/>
              <a:ext cx="547116" cy="195681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2379" y="186385"/>
            <a:ext cx="6628130" cy="711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-660" b="1">
                <a:latin typeface="Arial"/>
                <a:cs typeface="Arial"/>
              </a:rPr>
              <a:t>FIREBASE</a:t>
            </a:r>
            <a:r>
              <a:rPr dirty="0" sz="4500" spc="-280" b="1">
                <a:latin typeface="Arial"/>
                <a:cs typeface="Arial"/>
              </a:rPr>
              <a:t> </a:t>
            </a:r>
            <a:r>
              <a:rPr dirty="0" sz="4500" spc="-470" b="1">
                <a:latin typeface="Arial"/>
                <a:cs typeface="Arial"/>
              </a:rPr>
              <a:t>AUTHENTICATION</a:t>
            </a:r>
            <a:endParaRPr sz="45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76007" y="1037975"/>
            <a:ext cx="3823335" cy="31108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14999"/>
              </a:lnSpc>
              <a:spcBef>
                <a:spcPts val="95"/>
              </a:spcBef>
            </a:pPr>
            <a:r>
              <a:rPr dirty="0" sz="1600" spc="-5">
                <a:latin typeface="Carlito"/>
                <a:cs typeface="Carlito"/>
              </a:rPr>
              <a:t>When a user uploads or </a:t>
            </a:r>
            <a:r>
              <a:rPr dirty="0" sz="1600" spc="-20">
                <a:latin typeface="Carlito"/>
                <a:cs typeface="Carlito"/>
              </a:rPr>
              <a:t>takes </a:t>
            </a:r>
            <a:r>
              <a:rPr dirty="0" sz="1600" spc="-5">
                <a:latin typeface="Carlito"/>
                <a:cs typeface="Carlito"/>
              </a:rPr>
              <a:t>a picture </a:t>
            </a:r>
            <a:r>
              <a:rPr dirty="0" sz="1600">
                <a:latin typeface="Carlito"/>
                <a:cs typeface="Carlito"/>
              </a:rPr>
              <a:t>in </a:t>
            </a:r>
            <a:r>
              <a:rPr dirty="0" sz="1600" spc="-10">
                <a:latin typeface="Carlito"/>
                <a:cs typeface="Carlito"/>
              </a:rPr>
              <a:t>our  </a:t>
            </a:r>
            <a:r>
              <a:rPr dirty="0" sz="1600" spc="-5">
                <a:latin typeface="Carlito"/>
                <a:cs typeface="Carlito"/>
              </a:rPr>
              <a:t>app, the image </a:t>
            </a:r>
            <a:r>
              <a:rPr dirty="0" sz="1600">
                <a:latin typeface="Carlito"/>
                <a:cs typeface="Carlito"/>
              </a:rPr>
              <a:t>is </a:t>
            </a:r>
            <a:r>
              <a:rPr dirty="0" sz="1600" spc="-10">
                <a:latin typeface="Carlito"/>
                <a:cs typeface="Carlito"/>
              </a:rPr>
              <a:t>stored </a:t>
            </a:r>
            <a:r>
              <a:rPr dirty="0" sz="1600">
                <a:latin typeface="Carlito"/>
                <a:cs typeface="Carlito"/>
              </a:rPr>
              <a:t>in </a:t>
            </a:r>
            <a:r>
              <a:rPr dirty="0" sz="1600" spc="-5">
                <a:latin typeface="Carlito"/>
                <a:cs typeface="Carlito"/>
              </a:rPr>
              <a:t>Firebase </a:t>
            </a:r>
            <a:r>
              <a:rPr dirty="0" sz="1600" spc="-15">
                <a:latin typeface="Carlito"/>
                <a:cs typeface="Carlito"/>
              </a:rPr>
              <a:t>Storage  </a:t>
            </a:r>
            <a:r>
              <a:rPr dirty="0" sz="1600" spc="-10">
                <a:latin typeface="Carlito"/>
                <a:cs typeface="Carlito"/>
              </a:rPr>
              <a:t>using </a:t>
            </a:r>
            <a:r>
              <a:rPr dirty="0" sz="1600" spc="-5">
                <a:latin typeface="Carlito"/>
                <a:cs typeface="Carlito"/>
              </a:rPr>
              <a:t>the </a:t>
            </a:r>
            <a:r>
              <a:rPr dirty="0" sz="1600" spc="-10">
                <a:latin typeface="Carlito"/>
                <a:cs typeface="Carlito"/>
              </a:rPr>
              <a:t>Firebase Storage </a:t>
            </a:r>
            <a:r>
              <a:rPr dirty="0" sz="1600" spc="-5">
                <a:latin typeface="Carlito"/>
                <a:cs typeface="Carlito"/>
              </a:rPr>
              <a:t>client SDK. </a:t>
            </a:r>
            <a:r>
              <a:rPr dirty="0" sz="1600" spc="-150">
                <a:latin typeface="Carlito"/>
                <a:cs typeface="Carlito"/>
              </a:rPr>
              <a:t>To  </a:t>
            </a:r>
            <a:r>
              <a:rPr dirty="0" sz="1600" spc="-10">
                <a:latin typeface="Carlito"/>
                <a:cs typeface="Carlito"/>
              </a:rPr>
              <a:t>maintain </a:t>
            </a:r>
            <a:r>
              <a:rPr dirty="0" sz="1600" spc="-5">
                <a:latin typeface="Carlito"/>
                <a:cs typeface="Carlito"/>
              </a:rPr>
              <a:t>a </a:t>
            </a:r>
            <a:r>
              <a:rPr dirty="0" sz="1600" spc="-15">
                <a:latin typeface="Carlito"/>
                <a:cs typeface="Carlito"/>
              </a:rPr>
              <a:t>separation </a:t>
            </a:r>
            <a:r>
              <a:rPr dirty="0" sz="1600" spc="-10">
                <a:latin typeface="Carlito"/>
                <a:cs typeface="Carlito"/>
              </a:rPr>
              <a:t>between </a:t>
            </a:r>
            <a:r>
              <a:rPr dirty="0" sz="1600" spc="-15">
                <a:latin typeface="Carlito"/>
                <a:cs typeface="Carlito"/>
              </a:rPr>
              <a:t>different  users' </a:t>
            </a:r>
            <a:r>
              <a:rPr dirty="0" sz="1600" spc="-10">
                <a:latin typeface="Carlito"/>
                <a:cs typeface="Carlito"/>
              </a:rPr>
              <a:t>data, </a:t>
            </a:r>
            <a:r>
              <a:rPr dirty="0" sz="1600" spc="-5">
                <a:latin typeface="Carlito"/>
                <a:cs typeface="Carlito"/>
              </a:rPr>
              <a:t>we </a:t>
            </a:r>
            <a:r>
              <a:rPr dirty="0" sz="1600" spc="-10">
                <a:latin typeface="Carlito"/>
                <a:cs typeface="Carlito"/>
              </a:rPr>
              <a:t>create </a:t>
            </a:r>
            <a:r>
              <a:rPr dirty="0" sz="1600" spc="-5">
                <a:latin typeface="Carlito"/>
                <a:cs typeface="Carlito"/>
              </a:rPr>
              <a:t>a </a:t>
            </a:r>
            <a:r>
              <a:rPr dirty="0" sz="1600" spc="-15">
                <a:latin typeface="Carlito"/>
                <a:cs typeface="Carlito"/>
              </a:rPr>
              <a:t>separate </a:t>
            </a:r>
            <a:r>
              <a:rPr dirty="0" sz="1600" spc="-10">
                <a:latin typeface="Carlito"/>
                <a:cs typeface="Carlito"/>
              </a:rPr>
              <a:t>folder </a:t>
            </a:r>
            <a:r>
              <a:rPr dirty="0" sz="1600" spc="-5">
                <a:latin typeface="Carlito"/>
                <a:cs typeface="Carlito"/>
              </a:rPr>
              <a:t>for  each user </a:t>
            </a:r>
            <a:r>
              <a:rPr dirty="0" sz="1600">
                <a:latin typeface="Carlito"/>
                <a:cs typeface="Carlito"/>
              </a:rPr>
              <a:t>in </a:t>
            </a:r>
            <a:r>
              <a:rPr dirty="0" sz="1600" spc="-5">
                <a:latin typeface="Carlito"/>
                <a:cs typeface="Carlito"/>
              </a:rPr>
              <a:t>Firebase </a:t>
            </a:r>
            <a:r>
              <a:rPr dirty="0" sz="1600" spc="-10">
                <a:latin typeface="Carlito"/>
                <a:cs typeface="Carlito"/>
              </a:rPr>
              <a:t>Storage, </a:t>
            </a:r>
            <a:r>
              <a:rPr dirty="0" sz="1600" spc="-5">
                <a:latin typeface="Carlito"/>
                <a:cs typeface="Carlito"/>
              </a:rPr>
              <a:t>with the user's  UID associated with </a:t>
            </a:r>
            <a:r>
              <a:rPr dirty="0" sz="1600" spc="-10">
                <a:latin typeface="Carlito"/>
                <a:cs typeface="Carlito"/>
              </a:rPr>
              <a:t>that </a:t>
            </a:r>
            <a:r>
              <a:rPr dirty="0" sz="1600" spc="-35">
                <a:latin typeface="Carlito"/>
                <a:cs typeface="Carlito"/>
              </a:rPr>
              <a:t>folder. </a:t>
            </a:r>
            <a:r>
              <a:rPr dirty="0" sz="1600" spc="-10">
                <a:latin typeface="Carlito"/>
                <a:cs typeface="Carlito"/>
              </a:rPr>
              <a:t>This </a:t>
            </a:r>
            <a:r>
              <a:rPr dirty="0" sz="1600" spc="-5">
                <a:latin typeface="Carlito"/>
                <a:cs typeface="Carlito"/>
              </a:rPr>
              <a:t>ensures  </a:t>
            </a:r>
            <a:r>
              <a:rPr dirty="0" sz="1600" spc="-10">
                <a:latin typeface="Carlito"/>
                <a:cs typeface="Carlito"/>
              </a:rPr>
              <a:t>that </a:t>
            </a:r>
            <a:r>
              <a:rPr dirty="0" sz="1600" spc="-5">
                <a:latin typeface="Carlito"/>
                <a:cs typeface="Carlito"/>
              </a:rPr>
              <a:t>each user's </a:t>
            </a:r>
            <a:r>
              <a:rPr dirty="0" sz="1600" spc="-15">
                <a:latin typeface="Carlito"/>
                <a:cs typeface="Carlito"/>
              </a:rPr>
              <a:t>data </a:t>
            </a:r>
            <a:r>
              <a:rPr dirty="0" sz="1600">
                <a:latin typeface="Carlito"/>
                <a:cs typeface="Carlito"/>
              </a:rPr>
              <a:t>is </a:t>
            </a:r>
            <a:r>
              <a:rPr dirty="0" sz="1600" spc="-15">
                <a:latin typeface="Carlito"/>
                <a:cs typeface="Carlito"/>
              </a:rPr>
              <a:t>stored </a:t>
            </a:r>
            <a:r>
              <a:rPr dirty="0" sz="1600">
                <a:latin typeface="Carlito"/>
                <a:cs typeface="Carlito"/>
              </a:rPr>
              <a:t>in </a:t>
            </a:r>
            <a:r>
              <a:rPr dirty="0" sz="1600" spc="-15">
                <a:latin typeface="Carlito"/>
                <a:cs typeface="Carlito"/>
              </a:rPr>
              <a:t>separate  </a:t>
            </a:r>
            <a:r>
              <a:rPr dirty="0" sz="1600" spc="-10">
                <a:latin typeface="Carlito"/>
                <a:cs typeface="Carlito"/>
              </a:rPr>
              <a:t>location. </a:t>
            </a:r>
            <a:r>
              <a:rPr dirty="0" sz="1600" spc="-5">
                <a:latin typeface="Carlito"/>
                <a:cs typeface="Carlito"/>
              </a:rPr>
              <a:t>Firebase </a:t>
            </a:r>
            <a:r>
              <a:rPr dirty="0" sz="1600" spc="-10">
                <a:latin typeface="Carlito"/>
                <a:cs typeface="Carlito"/>
              </a:rPr>
              <a:t>Storage generates </a:t>
            </a:r>
            <a:r>
              <a:rPr dirty="0" sz="1600" spc="-5">
                <a:latin typeface="Carlito"/>
                <a:cs typeface="Carlito"/>
              </a:rPr>
              <a:t>a </a:t>
            </a:r>
            <a:r>
              <a:rPr dirty="0" sz="1600" spc="-10">
                <a:latin typeface="Carlito"/>
                <a:cs typeface="Carlito"/>
              </a:rPr>
              <a:t>unique  </a:t>
            </a:r>
            <a:r>
              <a:rPr dirty="0" sz="1600" spc="-5">
                <a:latin typeface="Carlito"/>
                <a:cs typeface="Carlito"/>
              </a:rPr>
              <a:t>URL </a:t>
            </a:r>
            <a:r>
              <a:rPr dirty="0" sz="1600" spc="-10">
                <a:latin typeface="Carlito"/>
                <a:cs typeface="Carlito"/>
              </a:rPr>
              <a:t>for </a:t>
            </a:r>
            <a:r>
              <a:rPr dirty="0" sz="1600" spc="-5">
                <a:latin typeface="Carlito"/>
                <a:cs typeface="Carlito"/>
              </a:rPr>
              <a:t>each file </a:t>
            </a:r>
            <a:r>
              <a:rPr dirty="0" sz="1600" spc="-10">
                <a:latin typeface="Carlito"/>
                <a:cs typeface="Carlito"/>
              </a:rPr>
              <a:t>that </a:t>
            </a:r>
            <a:r>
              <a:rPr dirty="0" sz="1600">
                <a:latin typeface="Carlito"/>
                <a:cs typeface="Carlito"/>
              </a:rPr>
              <a:t>is </a:t>
            </a:r>
            <a:r>
              <a:rPr dirty="0" sz="1600" spc="-15">
                <a:latin typeface="Carlito"/>
                <a:cs typeface="Carlito"/>
              </a:rPr>
              <a:t>stored, </a:t>
            </a:r>
            <a:r>
              <a:rPr dirty="0" sz="1600" spc="-5">
                <a:latin typeface="Carlito"/>
                <a:cs typeface="Carlito"/>
              </a:rPr>
              <a:t>which </a:t>
            </a:r>
            <a:r>
              <a:rPr dirty="0" sz="1600" spc="-10">
                <a:latin typeface="Carlito"/>
                <a:cs typeface="Carlito"/>
              </a:rPr>
              <a:t>can </a:t>
            </a:r>
            <a:r>
              <a:rPr dirty="0" sz="1600" spc="5">
                <a:latin typeface="Carlito"/>
                <a:cs typeface="Carlito"/>
              </a:rPr>
              <a:t>be </a:t>
            </a:r>
            <a:r>
              <a:rPr dirty="0" sz="1600" spc="370">
                <a:latin typeface="Carlito"/>
                <a:cs typeface="Carlito"/>
              </a:rPr>
              <a:t> </a:t>
            </a:r>
            <a:r>
              <a:rPr dirty="0" sz="1600" spc="-10">
                <a:latin typeface="Carlito"/>
                <a:cs typeface="Carlito"/>
              </a:rPr>
              <a:t>used to </a:t>
            </a:r>
            <a:r>
              <a:rPr dirty="0" sz="1600" spc="-15">
                <a:latin typeface="Carlito"/>
                <a:cs typeface="Carlito"/>
              </a:rPr>
              <a:t>retrieve </a:t>
            </a:r>
            <a:r>
              <a:rPr dirty="0" sz="1600" spc="-5">
                <a:latin typeface="Carlito"/>
                <a:cs typeface="Carlito"/>
              </a:rPr>
              <a:t>the file</a:t>
            </a:r>
            <a:r>
              <a:rPr dirty="0" sz="1600" spc="65">
                <a:latin typeface="Carlito"/>
                <a:cs typeface="Carlito"/>
              </a:rPr>
              <a:t> </a:t>
            </a:r>
            <a:r>
              <a:rPr dirty="0" sz="1600" spc="-35">
                <a:latin typeface="Carlito"/>
                <a:cs typeface="Carlito"/>
              </a:rPr>
              <a:t>later.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0395" y="967739"/>
            <a:ext cx="6731508" cy="54010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058143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57"/>
            <a:ext cx="6095999" cy="68578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796278" y="2642528"/>
            <a:ext cx="4074795" cy="3975100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algn="just" marL="140335">
              <a:lnSpc>
                <a:spcPct val="100000"/>
              </a:lnSpc>
              <a:spcBef>
                <a:spcPts val="819"/>
              </a:spcBef>
            </a:pPr>
            <a:r>
              <a:rPr dirty="0" sz="1100" spc="-15" b="1">
                <a:latin typeface="Arial"/>
                <a:cs typeface="Arial"/>
              </a:rPr>
              <a:t>I </a:t>
            </a:r>
            <a:r>
              <a:rPr dirty="0" sz="1100" spc="50" b="1">
                <a:latin typeface="Arial"/>
                <a:cs typeface="Arial"/>
              </a:rPr>
              <a:t>M </a:t>
            </a:r>
            <a:r>
              <a:rPr dirty="0" sz="1100" spc="-145" b="1">
                <a:latin typeface="Arial"/>
                <a:cs typeface="Arial"/>
              </a:rPr>
              <a:t>P </a:t>
            </a:r>
            <a:r>
              <a:rPr dirty="0" sz="1100" spc="-175" b="1">
                <a:latin typeface="Arial"/>
                <a:cs typeface="Arial"/>
              </a:rPr>
              <a:t>R </a:t>
            </a:r>
            <a:r>
              <a:rPr dirty="0" sz="1100" spc="-110" b="1">
                <a:latin typeface="Arial"/>
                <a:cs typeface="Arial"/>
              </a:rPr>
              <a:t>O </a:t>
            </a:r>
            <a:r>
              <a:rPr dirty="0" sz="1100" spc="-80" b="1">
                <a:latin typeface="Arial"/>
                <a:cs typeface="Arial"/>
              </a:rPr>
              <a:t>V </a:t>
            </a:r>
            <a:r>
              <a:rPr dirty="0" sz="1100" spc="-195" b="1">
                <a:latin typeface="Arial"/>
                <a:cs typeface="Arial"/>
              </a:rPr>
              <a:t>E </a:t>
            </a:r>
            <a:r>
              <a:rPr dirty="0" sz="1100" spc="50" b="1">
                <a:latin typeface="Arial"/>
                <a:cs typeface="Arial"/>
              </a:rPr>
              <a:t>M </a:t>
            </a:r>
            <a:r>
              <a:rPr dirty="0" sz="1100" spc="-195" b="1">
                <a:latin typeface="Arial"/>
                <a:cs typeface="Arial"/>
              </a:rPr>
              <a:t>E </a:t>
            </a:r>
            <a:r>
              <a:rPr dirty="0" sz="1100" spc="-70" b="1">
                <a:latin typeface="Arial"/>
                <a:cs typeface="Arial"/>
              </a:rPr>
              <a:t>N </a:t>
            </a:r>
            <a:r>
              <a:rPr dirty="0" sz="1100" spc="-125" b="1">
                <a:latin typeface="Arial"/>
                <a:cs typeface="Arial"/>
              </a:rPr>
              <a:t>T </a:t>
            </a:r>
            <a:r>
              <a:rPr dirty="0" sz="1100" spc="-215" b="1">
                <a:latin typeface="Arial"/>
                <a:cs typeface="Arial"/>
              </a:rPr>
              <a:t>S </a:t>
            </a:r>
            <a:r>
              <a:rPr dirty="0" sz="1100" spc="-175" b="1">
                <a:latin typeface="Arial"/>
                <a:cs typeface="Arial"/>
              </a:rPr>
              <a:t>R </a:t>
            </a:r>
            <a:r>
              <a:rPr dirty="0" sz="1100" spc="-195" b="1">
                <a:latin typeface="Arial"/>
                <a:cs typeface="Arial"/>
              </a:rPr>
              <a:t>E </a:t>
            </a:r>
            <a:r>
              <a:rPr dirty="0" sz="1100" spc="-204" b="1">
                <a:latin typeface="Arial"/>
                <a:cs typeface="Arial"/>
              </a:rPr>
              <a:t>L </a:t>
            </a:r>
            <a:r>
              <a:rPr dirty="0" sz="1100" spc="-125" b="1">
                <a:latin typeface="Arial"/>
                <a:cs typeface="Arial"/>
              </a:rPr>
              <a:t>A T </a:t>
            </a:r>
            <a:r>
              <a:rPr dirty="0" sz="1100" spc="-195" b="1">
                <a:latin typeface="Arial"/>
                <a:cs typeface="Arial"/>
              </a:rPr>
              <a:t>E </a:t>
            </a:r>
            <a:r>
              <a:rPr dirty="0" sz="1100" spc="-100" b="1">
                <a:latin typeface="Arial"/>
                <a:cs typeface="Arial"/>
              </a:rPr>
              <a:t>D </a:t>
            </a:r>
            <a:r>
              <a:rPr dirty="0" sz="1100" spc="-125" b="1">
                <a:latin typeface="Arial"/>
                <a:cs typeface="Arial"/>
              </a:rPr>
              <a:t>T </a:t>
            </a:r>
            <a:r>
              <a:rPr dirty="0" sz="1100" spc="-110" b="1">
                <a:latin typeface="Arial"/>
                <a:cs typeface="Arial"/>
              </a:rPr>
              <a:t>O </a:t>
            </a:r>
            <a:r>
              <a:rPr dirty="0" sz="1100" spc="-215" b="1">
                <a:latin typeface="Arial"/>
                <a:cs typeface="Arial"/>
              </a:rPr>
              <a:t>S </a:t>
            </a:r>
            <a:r>
              <a:rPr dirty="0" sz="1100" spc="-145" b="1">
                <a:latin typeface="Arial"/>
                <a:cs typeface="Arial"/>
              </a:rPr>
              <a:t>P </a:t>
            </a:r>
            <a:r>
              <a:rPr dirty="0" sz="1100" spc="-175" b="1">
                <a:latin typeface="Arial"/>
                <a:cs typeface="Arial"/>
              </a:rPr>
              <a:t>R </a:t>
            </a:r>
            <a:r>
              <a:rPr dirty="0" sz="1100" spc="-15" b="1">
                <a:latin typeface="Arial"/>
                <a:cs typeface="Arial"/>
              </a:rPr>
              <a:t>I </a:t>
            </a:r>
            <a:r>
              <a:rPr dirty="0" sz="1100" spc="-70" b="1">
                <a:latin typeface="Arial"/>
                <a:cs typeface="Arial"/>
              </a:rPr>
              <a:t>N </a:t>
            </a:r>
            <a:r>
              <a:rPr dirty="0" sz="1100" spc="-125" b="1">
                <a:latin typeface="Arial"/>
                <a:cs typeface="Arial"/>
              </a:rPr>
              <a:t>T </a:t>
            </a:r>
            <a:r>
              <a:rPr dirty="0" sz="1100" spc="-175" b="1">
                <a:latin typeface="Arial"/>
                <a:cs typeface="Arial"/>
              </a:rPr>
              <a:t>R </a:t>
            </a:r>
            <a:r>
              <a:rPr dirty="0" sz="1100" spc="-195" b="1">
                <a:latin typeface="Arial"/>
                <a:cs typeface="Arial"/>
              </a:rPr>
              <a:t>E </a:t>
            </a:r>
            <a:r>
              <a:rPr dirty="0" sz="1100" spc="-210" b="1">
                <a:latin typeface="Arial"/>
                <a:cs typeface="Arial"/>
              </a:rPr>
              <a:t>C </a:t>
            </a:r>
            <a:r>
              <a:rPr dirty="0" sz="1100" spc="-125" b="1">
                <a:latin typeface="Arial"/>
                <a:cs typeface="Arial"/>
              </a:rPr>
              <a:t>A</a:t>
            </a:r>
            <a:r>
              <a:rPr dirty="0" sz="1100" spc="-165" b="1">
                <a:latin typeface="Arial"/>
                <a:cs typeface="Arial"/>
              </a:rPr>
              <a:t> </a:t>
            </a:r>
            <a:r>
              <a:rPr dirty="0" sz="1100" spc="-145" b="1">
                <a:latin typeface="Arial"/>
                <a:cs typeface="Arial"/>
              </a:rPr>
              <a:t>P</a:t>
            </a:r>
            <a:endParaRPr sz="1100">
              <a:latin typeface="Arial"/>
              <a:cs typeface="Arial"/>
            </a:endParaRPr>
          </a:p>
          <a:p>
            <a:pPr algn="just" marL="134620" marR="57785">
              <a:lnSpc>
                <a:spcPct val="100000"/>
              </a:lnSpc>
              <a:spcBef>
                <a:spcPts val="775"/>
              </a:spcBef>
            </a:pPr>
            <a:r>
              <a:rPr dirty="0" sz="1200" spc="-25">
                <a:latin typeface="Carlito"/>
                <a:cs typeface="Carlito"/>
              </a:rPr>
              <a:t>We </a:t>
            </a:r>
            <a:r>
              <a:rPr dirty="0" sz="1200" spc="-10">
                <a:latin typeface="Carlito"/>
                <a:cs typeface="Carlito"/>
              </a:rPr>
              <a:t>have </a:t>
            </a:r>
            <a:r>
              <a:rPr dirty="0" sz="1200" spc="-5">
                <a:latin typeface="Carlito"/>
                <a:cs typeface="Carlito"/>
              </a:rPr>
              <a:t>implemented </a:t>
            </a:r>
            <a:r>
              <a:rPr dirty="0" sz="1200" spc="-10">
                <a:latin typeface="Carlito"/>
                <a:cs typeface="Carlito"/>
              </a:rPr>
              <a:t>improvement </a:t>
            </a:r>
            <a:r>
              <a:rPr dirty="0" sz="1200" spc="-5">
                <a:latin typeface="Carlito"/>
                <a:cs typeface="Carlito"/>
              </a:rPr>
              <a:t>suggested by </a:t>
            </a:r>
            <a:r>
              <a:rPr dirty="0" sz="1200" spc="-10">
                <a:latin typeface="Carlito"/>
                <a:cs typeface="Carlito"/>
              </a:rPr>
              <a:t>Professor  </a:t>
            </a:r>
            <a:r>
              <a:rPr dirty="0" sz="1200" spc="-20">
                <a:latin typeface="Carlito"/>
                <a:cs typeface="Carlito"/>
              </a:rPr>
              <a:t>Wong </a:t>
            </a:r>
            <a:r>
              <a:rPr dirty="0" sz="1200" spc="-5">
                <a:latin typeface="Carlito"/>
                <a:cs typeface="Carlito"/>
              </a:rPr>
              <a:t>with </a:t>
            </a:r>
            <a:r>
              <a:rPr dirty="0" sz="1200" spc="-10">
                <a:latin typeface="Carlito"/>
                <a:cs typeface="Carlito"/>
              </a:rPr>
              <a:t>sprint </a:t>
            </a:r>
            <a:r>
              <a:rPr dirty="0" sz="1200" spc="-5">
                <a:latin typeface="Carlito"/>
                <a:cs typeface="Carlito"/>
              </a:rPr>
              <a:t>recap. </a:t>
            </a:r>
            <a:r>
              <a:rPr dirty="0" sz="1200">
                <a:latin typeface="Carlito"/>
                <a:cs typeface="Carlito"/>
              </a:rPr>
              <a:t>Now it is </a:t>
            </a:r>
            <a:r>
              <a:rPr dirty="0" sz="1200" spc="-5">
                <a:latin typeface="Carlito"/>
                <a:cs typeface="Carlito"/>
              </a:rPr>
              <a:t>clear and </a:t>
            </a:r>
            <a:r>
              <a:rPr dirty="0" sz="1200" spc="-10">
                <a:latin typeface="Carlito"/>
                <a:cs typeface="Carlito"/>
              </a:rPr>
              <a:t>easy to  </a:t>
            </a:r>
            <a:r>
              <a:rPr dirty="0" sz="1200" spc="-5">
                <a:latin typeface="Carlito"/>
                <a:cs typeface="Carlito"/>
              </a:rPr>
              <a:t>understand.</a:t>
            </a:r>
            <a:endParaRPr sz="1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50">
              <a:latin typeface="Carlito"/>
              <a:cs typeface="Carlito"/>
            </a:endParaRPr>
          </a:p>
          <a:p>
            <a:pPr algn="just" marL="113664">
              <a:lnSpc>
                <a:spcPct val="100000"/>
              </a:lnSpc>
            </a:pPr>
            <a:r>
              <a:rPr dirty="0" sz="1100" spc="-15" b="1">
                <a:latin typeface="Arial"/>
                <a:cs typeface="Arial"/>
              </a:rPr>
              <a:t>I </a:t>
            </a:r>
            <a:r>
              <a:rPr dirty="0" sz="1100" spc="50" b="1">
                <a:latin typeface="Arial"/>
                <a:cs typeface="Arial"/>
              </a:rPr>
              <a:t>M </a:t>
            </a:r>
            <a:r>
              <a:rPr dirty="0" sz="1100" spc="-145" b="1">
                <a:latin typeface="Arial"/>
                <a:cs typeface="Arial"/>
              </a:rPr>
              <a:t>P </a:t>
            </a:r>
            <a:r>
              <a:rPr dirty="0" sz="1100" spc="-175" b="1">
                <a:latin typeface="Arial"/>
                <a:cs typeface="Arial"/>
              </a:rPr>
              <a:t>R </a:t>
            </a:r>
            <a:r>
              <a:rPr dirty="0" sz="1100" spc="-110" b="1">
                <a:latin typeface="Arial"/>
                <a:cs typeface="Arial"/>
              </a:rPr>
              <a:t>O </a:t>
            </a:r>
            <a:r>
              <a:rPr dirty="0" sz="1100" spc="-80" b="1">
                <a:latin typeface="Arial"/>
                <a:cs typeface="Arial"/>
              </a:rPr>
              <a:t>V </a:t>
            </a:r>
            <a:r>
              <a:rPr dirty="0" sz="1100" spc="-195" b="1">
                <a:latin typeface="Arial"/>
                <a:cs typeface="Arial"/>
              </a:rPr>
              <a:t>E </a:t>
            </a:r>
            <a:r>
              <a:rPr dirty="0" sz="1100" spc="50" b="1">
                <a:latin typeface="Arial"/>
                <a:cs typeface="Arial"/>
              </a:rPr>
              <a:t>M </a:t>
            </a:r>
            <a:r>
              <a:rPr dirty="0" sz="1100" spc="-195" b="1">
                <a:latin typeface="Arial"/>
                <a:cs typeface="Arial"/>
              </a:rPr>
              <a:t>E </a:t>
            </a:r>
            <a:r>
              <a:rPr dirty="0" sz="1100" spc="-70" b="1">
                <a:latin typeface="Arial"/>
                <a:cs typeface="Arial"/>
              </a:rPr>
              <a:t>N </a:t>
            </a:r>
            <a:r>
              <a:rPr dirty="0" sz="1100" spc="-125" b="1">
                <a:latin typeface="Arial"/>
                <a:cs typeface="Arial"/>
              </a:rPr>
              <a:t>T </a:t>
            </a:r>
            <a:r>
              <a:rPr dirty="0" sz="1100" spc="-215" b="1">
                <a:latin typeface="Arial"/>
                <a:cs typeface="Arial"/>
              </a:rPr>
              <a:t>S </a:t>
            </a:r>
            <a:r>
              <a:rPr dirty="0" sz="1100" spc="-110" b="1">
                <a:latin typeface="Arial"/>
                <a:cs typeface="Arial"/>
              </a:rPr>
              <a:t>O </a:t>
            </a:r>
            <a:r>
              <a:rPr dirty="0" sz="1100" spc="-165" b="1">
                <a:latin typeface="Arial"/>
                <a:cs typeface="Arial"/>
              </a:rPr>
              <a:t>F </a:t>
            </a:r>
            <a:r>
              <a:rPr dirty="0" sz="1100" spc="-125" b="1">
                <a:latin typeface="Arial"/>
                <a:cs typeface="Arial"/>
              </a:rPr>
              <a:t>A </a:t>
            </a:r>
            <a:r>
              <a:rPr dirty="0" sz="1100" spc="-210" b="1">
                <a:latin typeface="Arial"/>
                <a:cs typeface="Arial"/>
              </a:rPr>
              <a:t>C C </a:t>
            </a:r>
            <a:r>
              <a:rPr dirty="0" sz="1100" spc="-195" b="1">
                <a:latin typeface="Arial"/>
                <a:cs typeface="Arial"/>
              </a:rPr>
              <a:t>E </a:t>
            </a:r>
            <a:r>
              <a:rPr dirty="0" sz="1100" spc="-145" b="1">
                <a:latin typeface="Arial"/>
                <a:cs typeface="Arial"/>
              </a:rPr>
              <a:t>P </a:t>
            </a:r>
            <a:r>
              <a:rPr dirty="0" sz="1100" spc="-125" b="1">
                <a:latin typeface="Arial"/>
                <a:cs typeface="Arial"/>
              </a:rPr>
              <a:t>T A </a:t>
            </a:r>
            <a:r>
              <a:rPr dirty="0" sz="1100" spc="-70" b="1">
                <a:latin typeface="Arial"/>
                <a:cs typeface="Arial"/>
              </a:rPr>
              <a:t>N </a:t>
            </a:r>
            <a:r>
              <a:rPr dirty="0" sz="1100" spc="-210" b="1">
                <a:latin typeface="Arial"/>
                <a:cs typeface="Arial"/>
              </a:rPr>
              <a:t>C </a:t>
            </a:r>
            <a:r>
              <a:rPr dirty="0" sz="1100" spc="-195" b="1">
                <a:latin typeface="Arial"/>
                <a:cs typeface="Arial"/>
              </a:rPr>
              <a:t>E </a:t>
            </a:r>
            <a:r>
              <a:rPr dirty="0" sz="1100" spc="-210" b="1">
                <a:latin typeface="Arial"/>
                <a:cs typeface="Arial"/>
              </a:rPr>
              <a:t>C </a:t>
            </a:r>
            <a:r>
              <a:rPr dirty="0" sz="1100" spc="-175" b="1">
                <a:latin typeface="Arial"/>
                <a:cs typeface="Arial"/>
              </a:rPr>
              <a:t>R </a:t>
            </a:r>
            <a:r>
              <a:rPr dirty="0" sz="1100" spc="-15" b="1">
                <a:latin typeface="Arial"/>
                <a:cs typeface="Arial"/>
              </a:rPr>
              <a:t>I </a:t>
            </a:r>
            <a:r>
              <a:rPr dirty="0" sz="1100" spc="-125" b="1">
                <a:latin typeface="Arial"/>
                <a:cs typeface="Arial"/>
              </a:rPr>
              <a:t>T </a:t>
            </a:r>
            <a:r>
              <a:rPr dirty="0" sz="1100" spc="-195" b="1">
                <a:latin typeface="Arial"/>
                <a:cs typeface="Arial"/>
              </a:rPr>
              <a:t>E </a:t>
            </a:r>
            <a:r>
              <a:rPr dirty="0" sz="1100" spc="-175" b="1">
                <a:latin typeface="Arial"/>
                <a:cs typeface="Arial"/>
              </a:rPr>
              <a:t>R </a:t>
            </a:r>
            <a:r>
              <a:rPr dirty="0" sz="1100" spc="-15" b="1">
                <a:latin typeface="Arial"/>
                <a:cs typeface="Arial"/>
              </a:rPr>
              <a:t>I</a:t>
            </a:r>
            <a:r>
              <a:rPr dirty="0" sz="1100" spc="-55" b="1">
                <a:latin typeface="Arial"/>
                <a:cs typeface="Arial"/>
              </a:rPr>
              <a:t> </a:t>
            </a:r>
            <a:r>
              <a:rPr dirty="0" sz="1100" spc="-125" b="1">
                <a:latin typeface="Arial"/>
                <a:cs typeface="Arial"/>
              </a:rPr>
              <a:t>A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900">
              <a:latin typeface="Arial"/>
              <a:cs typeface="Arial"/>
            </a:endParaRPr>
          </a:p>
          <a:p>
            <a:pPr algn="just" marL="12700" marR="57150">
              <a:lnSpc>
                <a:spcPct val="100000"/>
              </a:lnSpc>
            </a:pPr>
            <a:r>
              <a:rPr dirty="0" sz="1200" spc="-25">
                <a:latin typeface="Carlito"/>
                <a:cs typeface="Carlito"/>
              </a:rPr>
              <a:t>We </a:t>
            </a:r>
            <a:r>
              <a:rPr dirty="0" sz="1200" spc="-10">
                <a:latin typeface="Carlito"/>
                <a:cs typeface="Carlito"/>
              </a:rPr>
              <a:t>have rewritten </a:t>
            </a:r>
            <a:r>
              <a:rPr dirty="0" sz="1200" spc="-5">
                <a:latin typeface="Carlito"/>
                <a:cs typeface="Carlito"/>
              </a:rPr>
              <a:t>scenarios </a:t>
            </a:r>
            <a:r>
              <a:rPr dirty="0" sz="1200">
                <a:latin typeface="Carlito"/>
                <a:cs typeface="Carlito"/>
              </a:rPr>
              <a:t>of </a:t>
            </a:r>
            <a:r>
              <a:rPr dirty="0" sz="1200" spc="-5">
                <a:latin typeface="Carlito"/>
                <a:cs typeface="Carlito"/>
              </a:rPr>
              <a:t>acceptance criteria </a:t>
            </a:r>
            <a:r>
              <a:rPr dirty="0" sz="1200">
                <a:latin typeface="Carlito"/>
                <a:cs typeface="Carlito"/>
              </a:rPr>
              <a:t>as </a:t>
            </a:r>
            <a:r>
              <a:rPr dirty="0" sz="1200" spc="-5">
                <a:latin typeface="Carlito"/>
                <a:cs typeface="Carlito"/>
              </a:rPr>
              <a:t>well </a:t>
            </a:r>
            <a:r>
              <a:rPr dirty="0" sz="1200" spc="10">
                <a:latin typeface="Carlito"/>
                <a:cs typeface="Carlito"/>
              </a:rPr>
              <a:t>as  </a:t>
            </a:r>
            <a:r>
              <a:rPr dirty="0" sz="1200" spc="-5">
                <a:latin typeface="Carlito"/>
                <a:cs typeface="Carlito"/>
              </a:rPr>
              <a:t>added </a:t>
            </a:r>
            <a:r>
              <a:rPr dirty="0" sz="1200" spc="-10">
                <a:latin typeface="Carlito"/>
                <a:cs typeface="Carlito"/>
              </a:rPr>
              <a:t>id </a:t>
            </a:r>
            <a:r>
              <a:rPr dirty="0" sz="1200" spc="-5">
                <a:latin typeface="Carlito"/>
                <a:cs typeface="Carlito"/>
              </a:rPr>
              <a:t>to </a:t>
            </a:r>
            <a:r>
              <a:rPr dirty="0" sz="1200" spc="-10">
                <a:latin typeface="Carlito"/>
                <a:cs typeface="Carlito"/>
              </a:rPr>
              <a:t>test </a:t>
            </a:r>
            <a:r>
              <a:rPr dirty="0" sz="1200" spc="-5">
                <a:latin typeface="Carlito"/>
                <a:cs typeface="Carlito"/>
              </a:rPr>
              <a:t>cases. </a:t>
            </a:r>
            <a:r>
              <a:rPr dirty="0" sz="1200">
                <a:latin typeface="Carlito"/>
                <a:cs typeface="Carlito"/>
              </a:rPr>
              <a:t>This has </a:t>
            </a:r>
            <a:r>
              <a:rPr dirty="0" sz="1200" spc="-10">
                <a:latin typeface="Carlito"/>
                <a:cs typeface="Carlito"/>
              </a:rPr>
              <a:t>improved </a:t>
            </a:r>
            <a:r>
              <a:rPr dirty="0" sz="1200" spc="-5">
                <a:latin typeface="Carlito"/>
                <a:cs typeface="Carlito"/>
              </a:rPr>
              <a:t>clarity </a:t>
            </a:r>
            <a:r>
              <a:rPr dirty="0" sz="1200">
                <a:latin typeface="Carlito"/>
                <a:cs typeface="Carlito"/>
              </a:rPr>
              <a:t>on </a:t>
            </a:r>
            <a:r>
              <a:rPr dirty="0" sz="1200" spc="-10">
                <a:latin typeface="Carlito"/>
                <a:cs typeface="Carlito"/>
              </a:rPr>
              <a:t>what </a:t>
            </a:r>
            <a:r>
              <a:rPr dirty="0" sz="1200" spc="-5">
                <a:latin typeface="Carlito"/>
                <a:cs typeface="Carlito"/>
              </a:rPr>
              <a:t>user  stories </a:t>
            </a:r>
            <a:r>
              <a:rPr dirty="0" sz="1200" spc="-10">
                <a:latin typeface="Carlito"/>
                <a:cs typeface="Carlito"/>
              </a:rPr>
              <a:t>were </a:t>
            </a:r>
            <a:r>
              <a:rPr dirty="0" sz="1200" spc="-5">
                <a:latin typeface="Carlito"/>
                <a:cs typeface="Carlito"/>
              </a:rPr>
              <a:t>completed </a:t>
            </a:r>
            <a:r>
              <a:rPr dirty="0" sz="1200">
                <a:latin typeface="Carlito"/>
                <a:cs typeface="Carlito"/>
              </a:rPr>
              <a:t>and</a:t>
            </a:r>
            <a:r>
              <a:rPr dirty="0" sz="1200" spc="5">
                <a:latin typeface="Carlito"/>
                <a:cs typeface="Carlito"/>
              </a:rPr>
              <a:t> </a:t>
            </a:r>
            <a:r>
              <a:rPr dirty="0" sz="1200" spc="-5">
                <a:latin typeface="Carlito"/>
                <a:cs typeface="Carlito"/>
              </a:rPr>
              <a:t>tested.</a:t>
            </a:r>
            <a:endParaRPr sz="1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Carlito"/>
              <a:cs typeface="Carlito"/>
            </a:endParaRPr>
          </a:p>
          <a:p>
            <a:pPr algn="r" marR="9525">
              <a:lnSpc>
                <a:spcPts val="1080"/>
              </a:lnSpc>
              <a:spcBef>
                <a:spcPts val="5"/>
              </a:spcBef>
            </a:pPr>
            <a:r>
              <a:rPr dirty="0" sz="1000" spc="-15" b="1">
                <a:latin typeface="Arial"/>
                <a:cs typeface="Arial"/>
              </a:rPr>
              <a:t>I </a:t>
            </a:r>
            <a:r>
              <a:rPr dirty="0" sz="1000" spc="35" b="1">
                <a:latin typeface="Arial"/>
                <a:cs typeface="Arial"/>
              </a:rPr>
              <a:t>M </a:t>
            </a:r>
            <a:r>
              <a:rPr dirty="0" sz="1000" spc="-140" b="1">
                <a:latin typeface="Arial"/>
                <a:cs typeface="Arial"/>
              </a:rPr>
              <a:t>P  </a:t>
            </a:r>
            <a:r>
              <a:rPr dirty="0" sz="1000" spc="-165" b="1">
                <a:latin typeface="Arial"/>
                <a:cs typeface="Arial"/>
              </a:rPr>
              <a:t>R   </a:t>
            </a:r>
            <a:r>
              <a:rPr dirty="0" sz="1000" spc="-105" b="1">
                <a:latin typeface="Arial"/>
                <a:cs typeface="Arial"/>
              </a:rPr>
              <a:t>O  </a:t>
            </a:r>
            <a:r>
              <a:rPr dirty="0" sz="1000" spc="-80" b="1">
                <a:latin typeface="Arial"/>
                <a:cs typeface="Arial"/>
              </a:rPr>
              <a:t>V </a:t>
            </a:r>
            <a:r>
              <a:rPr dirty="0" sz="1000" spc="-185" b="1">
                <a:latin typeface="Arial"/>
                <a:cs typeface="Arial"/>
              </a:rPr>
              <a:t>E </a:t>
            </a:r>
            <a:r>
              <a:rPr dirty="0" sz="1000" spc="-95" b="1">
                <a:latin typeface="Arial"/>
                <a:cs typeface="Arial"/>
              </a:rPr>
              <a:t> </a:t>
            </a:r>
            <a:r>
              <a:rPr dirty="0" sz="1000" spc="35" b="1">
                <a:latin typeface="Arial"/>
                <a:cs typeface="Arial"/>
              </a:rPr>
              <a:t>M </a:t>
            </a:r>
            <a:r>
              <a:rPr dirty="0" sz="1000" spc="-185" b="1">
                <a:latin typeface="Arial"/>
                <a:cs typeface="Arial"/>
              </a:rPr>
              <a:t>E   </a:t>
            </a:r>
            <a:r>
              <a:rPr dirty="0" sz="1000" spc="-70" b="1">
                <a:latin typeface="Arial"/>
                <a:cs typeface="Arial"/>
              </a:rPr>
              <a:t>N </a:t>
            </a:r>
            <a:r>
              <a:rPr dirty="0" sz="1000" spc="-120" b="1">
                <a:latin typeface="Arial"/>
                <a:cs typeface="Arial"/>
              </a:rPr>
              <a:t>T     </a:t>
            </a:r>
            <a:r>
              <a:rPr dirty="0" sz="1000" spc="-105" b="1">
                <a:latin typeface="Arial"/>
                <a:cs typeface="Arial"/>
              </a:rPr>
              <a:t>O  </a:t>
            </a:r>
            <a:r>
              <a:rPr dirty="0" sz="1000" spc="-155" b="1">
                <a:latin typeface="Arial"/>
                <a:cs typeface="Arial"/>
              </a:rPr>
              <a:t>F       </a:t>
            </a:r>
            <a:r>
              <a:rPr dirty="0" sz="1000" spc="-120" b="1">
                <a:latin typeface="Arial"/>
                <a:cs typeface="Arial"/>
              </a:rPr>
              <a:t>T  </a:t>
            </a:r>
            <a:r>
              <a:rPr dirty="0" sz="1000" spc="-185" b="1">
                <a:latin typeface="Arial"/>
                <a:cs typeface="Arial"/>
              </a:rPr>
              <a:t>E   </a:t>
            </a:r>
            <a:r>
              <a:rPr dirty="0" sz="1000" spc="-120" b="1">
                <a:latin typeface="Arial"/>
                <a:cs typeface="Arial"/>
              </a:rPr>
              <a:t>A  </a:t>
            </a:r>
            <a:r>
              <a:rPr dirty="0" sz="1000" spc="35" b="1">
                <a:latin typeface="Arial"/>
                <a:cs typeface="Arial"/>
              </a:rPr>
              <a:t>M   </a:t>
            </a:r>
            <a:r>
              <a:rPr dirty="0" sz="1000" spc="-80" b="1">
                <a:latin typeface="Arial"/>
                <a:cs typeface="Arial"/>
              </a:rPr>
              <a:t>V </a:t>
            </a:r>
            <a:r>
              <a:rPr dirty="0" sz="1000" spc="-185" b="1">
                <a:latin typeface="Arial"/>
                <a:cs typeface="Arial"/>
              </a:rPr>
              <a:t>E   </a:t>
            </a:r>
            <a:r>
              <a:rPr dirty="0" sz="1000" spc="-190" b="1">
                <a:latin typeface="Arial"/>
                <a:cs typeface="Arial"/>
              </a:rPr>
              <a:t>L   </a:t>
            </a:r>
            <a:r>
              <a:rPr dirty="0" sz="1000" spc="-105" b="1">
                <a:latin typeface="Arial"/>
                <a:cs typeface="Arial"/>
              </a:rPr>
              <a:t>O  </a:t>
            </a:r>
            <a:r>
              <a:rPr dirty="0" sz="1000" spc="-195" b="1">
                <a:latin typeface="Arial"/>
                <a:cs typeface="Arial"/>
              </a:rPr>
              <a:t>C    </a:t>
            </a:r>
            <a:r>
              <a:rPr dirty="0" sz="1000" spc="-15" b="1">
                <a:latin typeface="Arial"/>
                <a:cs typeface="Arial"/>
              </a:rPr>
              <a:t>I </a:t>
            </a:r>
            <a:r>
              <a:rPr dirty="0" sz="1000" spc="-120" b="1">
                <a:latin typeface="Arial"/>
                <a:cs typeface="Arial"/>
              </a:rPr>
              <a:t>T  </a:t>
            </a:r>
            <a:r>
              <a:rPr dirty="0" sz="1000" spc="-150" b="1">
                <a:latin typeface="Arial"/>
                <a:cs typeface="Arial"/>
              </a:rPr>
              <a:t>Y       </a:t>
            </a:r>
            <a:r>
              <a:rPr dirty="0" sz="1000" spc="-120" b="1">
                <a:latin typeface="Arial"/>
                <a:cs typeface="Arial"/>
              </a:rPr>
              <a:t>A  </a:t>
            </a:r>
            <a:r>
              <a:rPr dirty="0" sz="1000" spc="-70" b="1">
                <a:latin typeface="Arial"/>
                <a:cs typeface="Arial"/>
              </a:rPr>
              <a:t>N </a:t>
            </a:r>
            <a:r>
              <a:rPr dirty="0" sz="1000" spc="-95" b="1">
                <a:latin typeface="Arial"/>
                <a:cs typeface="Arial"/>
              </a:rPr>
              <a:t>D    </a:t>
            </a:r>
            <a:r>
              <a:rPr dirty="0" sz="1000" spc="-200" b="1">
                <a:latin typeface="Arial"/>
                <a:cs typeface="Arial"/>
              </a:rPr>
              <a:t>S    </a:t>
            </a:r>
            <a:r>
              <a:rPr dirty="0" sz="1000" spc="-140" b="1">
                <a:latin typeface="Arial"/>
                <a:cs typeface="Arial"/>
              </a:rPr>
              <a:t>P  </a:t>
            </a:r>
            <a:r>
              <a:rPr dirty="0" sz="1000" spc="-165" b="1">
                <a:latin typeface="Arial"/>
                <a:cs typeface="Arial"/>
              </a:rPr>
              <a:t>R   </a:t>
            </a:r>
            <a:r>
              <a:rPr dirty="0" sz="1000" spc="-15" b="1">
                <a:latin typeface="Arial"/>
                <a:cs typeface="Arial"/>
              </a:rPr>
              <a:t>I </a:t>
            </a:r>
            <a:r>
              <a:rPr dirty="0" sz="1000" spc="-70" b="1">
                <a:latin typeface="Arial"/>
                <a:cs typeface="Arial"/>
              </a:rPr>
              <a:t>N </a:t>
            </a:r>
            <a:r>
              <a:rPr dirty="0" sz="1000" spc="-25" b="1">
                <a:latin typeface="Arial"/>
                <a:cs typeface="Arial"/>
              </a:rPr>
              <a:t> </a:t>
            </a:r>
            <a:r>
              <a:rPr dirty="0" sz="1000" spc="-120" b="1">
                <a:latin typeface="Arial"/>
                <a:cs typeface="Arial"/>
              </a:rPr>
              <a:t>T</a:t>
            </a:r>
            <a:endParaRPr sz="1000">
              <a:latin typeface="Arial"/>
              <a:cs typeface="Arial"/>
            </a:endParaRPr>
          </a:p>
          <a:p>
            <a:pPr algn="r" marR="6350">
              <a:lnSpc>
                <a:spcPts val="1080"/>
              </a:lnSpc>
            </a:pPr>
            <a:r>
              <a:rPr dirty="0" sz="1000" spc="-165" b="1">
                <a:latin typeface="Arial"/>
                <a:cs typeface="Arial"/>
              </a:rPr>
              <a:t>B   </a:t>
            </a:r>
            <a:r>
              <a:rPr dirty="0" sz="1000" spc="-75" b="1">
                <a:latin typeface="Arial"/>
                <a:cs typeface="Arial"/>
              </a:rPr>
              <a:t>U </a:t>
            </a:r>
            <a:r>
              <a:rPr dirty="0" sz="1000" spc="-165" b="1">
                <a:latin typeface="Arial"/>
                <a:cs typeface="Arial"/>
              </a:rPr>
              <a:t>R   </a:t>
            </a:r>
            <a:r>
              <a:rPr dirty="0" sz="1000" spc="-70" b="1">
                <a:latin typeface="Arial"/>
                <a:cs typeface="Arial"/>
              </a:rPr>
              <a:t>N </a:t>
            </a:r>
            <a:r>
              <a:rPr dirty="0" sz="1000" spc="-95" b="1">
                <a:latin typeface="Arial"/>
                <a:cs typeface="Arial"/>
              </a:rPr>
              <a:t>D  </a:t>
            </a:r>
            <a:r>
              <a:rPr dirty="0" sz="1000" spc="-105" b="1">
                <a:latin typeface="Arial"/>
                <a:cs typeface="Arial"/>
              </a:rPr>
              <a:t>O  </a:t>
            </a:r>
            <a:r>
              <a:rPr dirty="0" sz="1000" spc="-45" b="1">
                <a:latin typeface="Arial"/>
                <a:cs typeface="Arial"/>
              </a:rPr>
              <a:t>W </a:t>
            </a:r>
            <a:r>
              <a:rPr dirty="0" sz="1000" spc="-70" b="1">
                <a:latin typeface="Arial"/>
                <a:cs typeface="Arial"/>
              </a:rPr>
              <a:t>N    </a:t>
            </a:r>
            <a:r>
              <a:rPr dirty="0" sz="1000" spc="-195" b="1">
                <a:latin typeface="Arial"/>
                <a:cs typeface="Arial"/>
              </a:rPr>
              <a:t>C    </a:t>
            </a:r>
            <a:r>
              <a:rPr dirty="0" sz="1000" spc="-95" b="1">
                <a:latin typeface="Arial"/>
                <a:cs typeface="Arial"/>
              </a:rPr>
              <a:t>H  </a:t>
            </a:r>
            <a:r>
              <a:rPr dirty="0" sz="1000" spc="-120" b="1">
                <a:latin typeface="Arial"/>
                <a:cs typeface="Arial"/>
              </a:rPr>
              <a:t>A  </a:t>
            </a:r>
            <a:r>
              <a:rPr dirty="0" sz="1000" spc="-165" b="1">
                <a:latin typeface="Arial"/>
                <a:cs typeface="Arial"/>
              </a:rPr>
              <a:t>R   </a:t>
            </a:r>
            <a:r>
              <a:rPr dirty="0" sz="1000" spc="-120" b="1">
                <a:latin typeface="Arial"/>
                <a:cs typeface="Arial"/>
              </a:rPr>
              <a:t>T</a:t>
            </a:r>
            <a:r>
              <a:rPr dirty="0" sz="1000" spc="-175" b="1">
                <a:latin typeface="Arial"/>
                <a:cs typeface="Arial"/>
              </a:rPr>
              <a:t> </a:t>
            </a:r>
            <a:r>
              <a:rPr dirty="0" sz="1000" spc="-200" b="1">
                <a:latin typeface="Arial"/>
                <a:cs typeface="Arial"/>
              </a:rPr>
              <a:t>S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Arial"/>
              <a:cs typeface="Arial"/>
            </a:endParaRPr>
          </a:p>
          <a:p>
            <a:pPr algn="just" marL="12700">
              <a:lnSpc>
                <a:spcPct val="100000"/>
              </a:lnSpc>
            </a:pPr>
            <a:r>
              <a:rPr dirty="0" sz="1200" spc="-25">
                <a:latin typeface="Carlito"/>
                <a:cs typeface="Carlito"/>
              </a:rPr>
              <a:t>We </a:t>
            </a:r>
            <a:r>
              <a:rPr dirty="0" sz="1200" spc="-10">
                <a:latin typeface="Carlito"/>
                <a:cs typeface="Carlito"/>
              </a:rPr>
              <a:t>have </a:t>
            </a:r>
            <a:r>
              <a:rPr dirty="0" sz="1200" spc="-5">
                <a:latin typeface="Carlito"/>
                <a:cs typeface="Carlito"/>
              </a:rPr>
              <a:t>clearly </a:t>
            </a:r>
            <a:r>
              <a:rPr dirty="0" sz="1200" spc="-10">
                <a:latin typeface="Carlito"/>
                <a:cs typeface="Carlito"/>
              </a:rPr>
              <a:t>marked </a:t>
            </a:r>
            <a:r>
              <a:rPr dirty="0" sz="1200">
                <a:latin typeface="Carlito"/>
                <a:cs typeface="Carlito"/>
              </a:rPr>
              <a:t>all </a:t>
            </a:r>
            <a:r>
              <a:rPr dirty="0" sz="1200" spc="-5">
                <a:latin typeface="Carlito"/>
                <a:cs typeface="Carlito"/>
              </a:rPr>
              <a:t>charts and</a:t>
            </a:r>
            <a:r>
              <a:rPr dirty="0" sz="1200" spc="254">
                <a:latin typeface="Carlito"/>
                <a:cs typeface="Carlito"/>
              </a:rPr>
              <a:t> </a:t>
            </a:r>
            <a:r>
              <a:rPr dirty="0" sz="1200" spc="-10">
                <a:latin typeface="Carlito"/>
                <a:cs typeface="Carlito"/>
              </a:rPr>
              <a:t>histograms </a:t>
            </a:r>
            <a:r>
              <a:rPr dirty="0" sz="1200" spc="-5">
                <a:latin typeface="Carlito"/>
                <a:cs typeface="Carlito"/>
              </a:rPr>
              <a:t>depicted </a:t>
            </a:r>
            <a:r>
              <a:rPr dirty="0" sz="1200" spc="-15">
                <a:latin typeface="Carlito"/>
                <a:cs typeface="Carlito"/>
              </a:rPr>
              <a:t>in</a:t>
            </a:r>
            <a:endParaRPr sz="1200">
              <a:latin typeface="Carlito"/>
              <a:cs typeface="Carlito"/>
            </a:endParaRPr>
          </a:p>
          <a:p>
            <a:pPr algn="just" marL="12700">
              <a:lnSpc>
                <a:spcPct val="100000"/>
              </a:lnSpc>
            </a:pPr>
            <a:r>
              <a:rPr dirty="0" sz="1200">
                <a:latin typeface="Carlito"/>
                <a:cs typeface="Carlito"/>
              </a:rPr>
              <a:t>our </a:t>
            </a:r>
            <a:r>
              <a:rPr dirty="0" sz="1200" spc="-5">
                <a:latin typeface="Carlito"/>
                <a:cs typeface="Carlito"/>
              </a:rPr>
              <a:t>team velocity </a:t>
            </a:r>
            <a:r>
              <a:rPr dirty="0" sz="1200">
                <a:latin typeface="Carlito"/>
                <a:cs typeface="Carlito"/>
              </a:rPr>
              <a:t>and </a:t>
            </a:r>
            <a:r>
              <a:rPr dirty="0" sz="1200" spc="-5">
                <a:latin typeface="Carlito"/>
                <a:cs typeface="Carlito"/>
              </a:rPr>
              <a:t>burndown</a:t>
            </a:r>
            <a:r>
              <a:rPr dirty="0" sz="1200" spc="-60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charts.</a:t>
            </a:r>
            <a:endParaRPr sz="1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>
              <a:latin typeface="Carlito"/>
              <a:cs typeface="Carlito"/>
            </a:endParaRPr>
          </a:p>
          <a:p>
            <a:pPr algn="r" marR="9525">
              <a:lnSpc>
                <a:spcPts val="1120"/>
              </a:lnSpc>
            </a:pPr>
            <a:r>
              <a:rPr dirty="0" sz="1100" spc="-130" b="1">
                <a:latin typeface="Arial"/>
                <a:cs typeface="Arial"/>
              </a:rPr>
              <a:t>A  </a:t>
            </a:r>
            <a:r>
              <a:rPr dirty="0" sz="1100" spc="-100" b="1">
                <a:latin typeface="Arial"/>
                <a:cs typeface="Arial"/>
              </a:rPr>
              <a:t>D D </a:t>
            </a:r>
            <a:r>
              <a:rPr dirty="0" sz="1100" spc="-200" b="1">
                <a:latin typeface="Arial"/>
                <a:cs typeface="Arial"/>
              </a:rPr>
              <a:t>E   </a:t>
            </a:r>
            <a:r>
              <a:rPr dirty="0" sz="1100" spc="-100" b="1">
                <a:latin typeface="Arial"/>
                <a:cs typeface="Arial"/>
              </a:rPr>
              <a:t>D    D </a:t>
            </a:r>
            <a:r>
              <a:rPr dirty="0" sz="1100" spc="-200" b="1">
                <a:latin typeface="Arial"/>
                <a:cs typeface="Arial"/>
              </a:rPr>
              <a:t>E   </a:t>
            </a:r>
            <a:r>
              <a:rPr dirty="0" sz="1100" spc="-130" b="1">
                <a:latin typeface="Arial"/>
                <a:cs typeface="Arial"/>
              </a:rPr>
              <a:t>T  A</a:t>
            </a:r>
            <a:r>
              <a:rPr dirty="0" sz="1100" spc="45" b="1">
                <a:latin typeface="Arial"/>
                <a:cs typeface="Arial"/>
              </a:rPr>
              <a:t> </a:t>
            </a:r>
            <a:r>
              <a:rPr dirty="0" sz="1100" spc="-15" b="1">
                <a:latin typeface="Arial"/>
                <a:cs typeface="Arial"/>
              </a:rPr>
              <a:t>I </a:t>
            </a:r>
            <a:r>
              <a:rPr dirty="0" sz="1100" spc="-210" b="1">
                <a:latin typeface="Arial"/>
                <a:cs typeface="Arial"/>
              </a:rPr>
              <a:t>L   </a:t>
            </a:r>
            <a:r>
              <a:rPr dirty="0" sz="1100" spc="-215" b="1">
                <a:latin typeface="Arial"/>
                <a:cs typeface="Arial"/>
              </a:rPr>
              <a:t>S         </a:t>
            </a:r>
            <a:r>
              <a:rPr dirty="0" sz="1100" spc="-170" b="1">
                <a:latin typeface="Arial"/>
                <a:cs typeface="Arial"/>
              </a:rPr>
              <a:t>F  </a:t>
            </a:r>
            <a:r>
              <a:rPr dirty="0" sz="1100" spc="-110" b="1">
                <a:latin typeface="Arial"/>
                <a:cs typeface="Arial"/>
              </a:rPr>
              <a:t>O  </a:t>
            </a:r>
            <a:r>
              <a:rPr dirty="0" sz="1100" spc="-175" b="1">
                <a:latin typeface="Arial"/>
                <a:cs typeface="Arial"/>
              </a:rPr>
              <a:t>R       </a:t>
            </a:r>
            <a:r>
              <a:rPr dirty="0" sz="1100" spc="-150" b="1">
                <a:latin typeface="Arial"/>
                <a:cs typeface="Arial"/>
              </a:rPr>
              <a:t>P  </a:t>
            </a:r>
            <a:r>
              <a:rPr dirty="0" sz="1100" spc="-210" b="1">
                <a:latin typeface="Arial"/>
                <a:cs typeface="Arial"/>
              </a:rPr>
              <a:t>L   </a:t>
            </a:r>
            <a:r>
              <a:rPr dirty="0" sz="1100" spc="-130" b="1">
                <a:latin typeface="Arial"/>
                <a:cs typeface="Arial"/>
              </a:rPr>
              <a:t>A  </a:t>
            </a:r>
            <a:r>
              <a:rPr dirty="0" sz="1100" spc="-70" b="1">
                <a:latin typeface="Arial"/>
                <a:cs typeface="Arial"/>
              </a:rPr>
              <a:t>N </a:t>
            </a:r>
            <a:r>
              <a:rPr dirty="0" sz="1100" spc="-215" b="1">
                <a:latin typeface="Arial"/>
                <a:cs typeface="Arial"/>
              </a:rPr>
              <a:t>S         </a:t>
            </a:r>
            <a:r>
              <a:rPr dirty="0" sz="1100" spc="-110" b="1">
                <a:latin typeface="Arial"/>
                <a:cs typeface="Arial"/>
              </a:rPr>
              <a:t>O  </a:t>
            </a:r>
            <a:r>
              <a:rPr dirty="0" sz="1100" spc="-70" b="1">
                <a:latin typeface="Arial"/>
                <a:cs typeface="Arial"/>
              </a:rPr>
              <a:t>N    </a:t>
            </a:r>
            <a:r>
              <a:rPr dirty="0" sz="1100" spc="-170" b="1">
                <a:latin typeface="Arial"/>
                <a:cs typeface="Arial"/>
              </a:rPr>
              <a:t>F  </a:t>
            </a:r>
            <a:r>
              <a:rPr dirty="0" sz="1100" spc="-75" b="1">
                <a:latin typeface="Arial"/>
                <a:cs typeface="Arial"/>
              </a:rPr>
              <a:t>U </a:t>
            </a:r>
            <a:r>
              <a:rPr dirty="0" sz="1100" spc="-130" b="1">
                <a:latin typeface="Arial"/>
                <a:cs typeface="Arial"/>
              </a:rPr>
              <a:t>T  </a:t>
            </a:r>
            <a:r>
              <a:rPr dirty="0" sz="1100" spc="-75" b="1">
                <a:latin typeface="Arial"/>
                <a:cs typeface="Arial"/>
              </a:rPr>
              <a:t>U </a:t>
            </a:r>
            <a:r>
              <a:rPr dirty="0" sz="1100" spc="-175" b="1">
                <a:latin typeface="Arial"/>
                <a:cs typeface="Arial"/>
              </a:rPr>
              <a:t>R</a:t>
            </a:r>
            <a:r>
              <a:rPr dirty="0" sz="1100" spc="-145" b="1">
                <a:latin typeface="Arial"/>
                <a:cs typeface="Arial"/>
              </a:rPr>
              <a:t> </a:t>
            </a:r>
            <a:r>
              <a:rPr dirty="0" sz="1100" spc="-200" b="1">
                <a:latin typeface="Arial"/>
                <a:cs typeface="Arial"/>
              </a:rPr>
              <a:t>E</a:t>
            </a:r>
            <a:endParaRPr sz="1100">
              <a:latin typeface="Arial"/>
              <a:cs typeface="Arial"/>
            </a:endParaRPr>
          </a:p>
          <a:p>
            <a:pPr algn="r" marR="5080">
              <a:lnSpc>
                <a:spcPts val="1120"/>
              </a:lnSpc>
            </a:pPr>
            <a:r>
              <a:rPr dirty="0" sz="1100" spc="-215" b="1">
                <a:latin typeface="Arial"/>
                <a:cs typeface="Arial"/>
              </a:rPr>
              <a:t>S   </a:t>
            </a:r>
            <a:r>
              <a:rPr dirty="0" sz="1100" spc="-150" b="1">
                <a:latin typeface="Arial"/>
                <a:cs typeface="Arial"/>
              </a:rPr>
              <a:t>P  </a:t>
            </a:r>
            <a:r>
              <a:rPr dirty="0" sz="1100" spc="-175" b="1">
                <a:latin typeface="Arial"/>
                <a:cs typeface="Arial"/>
              </a:rPr>
              <a:t>R  </a:t>
            </a:r>
            <a:r>
              <a:rPr dirty="0" sz="1100" spc="-15" b="1">
                <a:latin typeface="Arial"/>
                <a:cs typeface="Arial"/>
              </a:rPr>
              <a:t>I </a:t>
            </a:r>
            <a:r>
              <a:rPr dirty="0" sz="1100" spc="-70" b="1">
                <a:latin typeface="Arial"/>
                <a:cs typeface="Arial"/>
              </a:rPr>
              <a:t>N </a:t>
            </a:r>
            <a:r>
              <a:rPr dirty="0" sz="1100" spc="-130" b="1">
                <a:latin typeface="Arial"/>
                <a:cs typeface="Arial"/>
              </a:rPr>
              <a:t>T</a:t>
            </a:r>
            <a:r>
              <a:rPr dirty="0" sz="1100" spc="35" b="1">
                <a:latin typeface="Arial"/>
                <a:cs typeface="Arial"/>
              </a:rPr>
              <a:t> </a:t>
            </a:r>
            <a:r>
              <a:rPr dirty="0" sz="1100" spc="-215" b="1">
                <a:latin typeface="Arial"/>
                <a:cs typeface="Arial"/>
              </a:rPr>
              <a:t>S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25">
                <a:latin typeface="Carlito"/>
                <a:cs typeface="Carlito"/>
              </a:rPr>
              <a:t>We </a:t>
            </a:r>
            <a:r>
              <a:rPr dirty="0" sz="1200" spc="-10">
                <a:latin typeface="Carlito"/>
                <a:cs typeface="Carlito"/>
              </a:rPr>
              <a:t>have </a:t>
            </a:r>
            <a:r>
              <a:rPr dirty="0" sz="1200" spc="-5">
                <a:latin typeface="Carlito"/>
                <a:cs typeface="Carlito"/>
              </a:rPr>
              <a:t>added more detailed description of plans </a:t>
            </a:r>
            <a:r>
              <a:rPr dirty="0" sz="1200" spc="-10">
                <a:latin typeface="Carlito"/>
                <a:cs typeface="Carlito"/>
              </a:rPr>
              <a:t>for</a:t>
            </a:r>
            <a:r>
              <a:rPr dirty="0" sz="1200" spc="-40">
                <a:latin typeface="Carlito"/>
                <a:cs typeface="Carlito"/>
              </a:rPr>
              <a:t> </a:t>
            </a:r>
            <a:r>
              <a:rPr dirty="0" sz="1200" spc="-10">
                <a:latin typeface="Carlito"/>
                <a:cs typeface="Carlito"/>
              </a:rPr>
              <a:t>future</a:t>
            </a:r>
            <a:endParaRPr sz="12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Carlito"/>
                <a:cs typeface="Carlito"/>
              </a:rPr>
              <a:t>sprints.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533513" y="424383"/>
            <a:ext cx="3213735" cy="2112010"/>
          </a:xfrm>
          <a:prstGeom prst="rect"/>
        </p:spPr>
        <p:txBody>
          <a:bodyPr wrap="square" lIns="0" tIns="68580" rIns="0" bIns="0" rtlCol="0" vert="horz">
            <a:spAutoFit/>
          </a:bodyPr>
          <a:lstStyle/>
          <a:p>
            <a:pPr algn="r" marL="624840" marR="5080" indent="-612775">
              <a:lnSpc>
                <a:spcPct val="90000"/>
              </a:lnSpc>
              <a:spcBef>
                <a:spcPts val="540"/>
              </a:spcBef>
            </a:pPr>
            <a:r>
              <a:rPr dirty="0" sz="3700" spc="-5"/>
              <a:t>IMP</a:t>
            </a:r>
            <a:r>
              <a:rPr dirty="0" sz="3700" spc="-55"/>
              <a:t>RO</a:t>
            </a:r>
            <a:r>
              <a:rPr dirty="0" sz="3700" spc="-10"/>
              <a:t>VEM</a:t>
            </a:r>
            <a:r>
              <a:rPr dirty="0" sz="3700" spc="-20"/>
              <a:t>E</a:t>
            </a:r>
            <a:r>
              <a:rPr dirty="0" sz="3700" spc="-5"/>
              <a:t>N</a:t>
            </a:r>
            <a:r>
              <a:rPr dirty="0" sz="3700" spc="-20"/>
              <a:t>T</a:t>
            </a:r>
            <a:r>
              <a:rPr dirty="0" sz="3700" spc="-5"/>
              <a:t>S  </a:t>
            </a:r>
            <a:r>
              <a:rPr dirty="0" sz="3700" spc="-5"/>
              <a:t>MADE</a:t>
            </a:r>
            <a:r>
              <a:rPr dirty="0" sz="3700" spc="-90"/>
              <a:t> </a:t>
            </a:r>
            <a:r>
              <a:rPr dirty="0" sz="3700" spc="-15"/>
              <a:t>FROM </a:t>
            </a:r>
            <a:r>
              <a:rPr dirty="0" sz="3700" spc="-10"/>
              <a:t> </a:t>
            </a:r>
            <a:r>
              <a:rPr dirty="0" sz="3700" spc="-590">
                <a:latin typeface="Arial"/>
                <a:cs typeface="Arial"/>
              </a:rPr>
              <a:t>P</a:t>
            </a:r>
            <a:r>
              <a:rPr dirty="0" sz="3700" spc="-680">
                <a:latin typeface="Arial"/>
                <a:cs typeface="Arial"/>
              </a:rPr>
              <a:t>R</a:t>
            </a:r>
            <a:r>
              <a:rPr dirty="0" sz="3700" spc="-565">
                <a:latin typeface="Arial"/>
                <a:cs typeface="Arial"/>
              </a:rPr>
              <a:t>OF</a:t>
            </a:r>
            <a:r>
              <a:rPr dirty="0" sz="3700" spc="-570">
                <a:latin typeface="Arial"/>
                <a:cs typeface="Arial"/>
              </a:rPr>
              <a:t>E</a:t>
            </a:r>
            <a:r>
              <a:rPr dirty="0" sz="3700" spc="-775">
                <a:latin typeface="Arial"/>
                <a:cs typeface="Arial"/>
              </a:rPr>
              <a:t>S</a:t>
            </a:r>
            <a:r>
              <a:rPr dirty="0" sz="3700" spc="-765">
                <a:latin typeface="Arial"/>
                <a:cs typeface="Arial"/>
              </a:rPr>
              <a:t>S</a:t>
            </a:r>
            <a:r>
              <a:rPr dirty="0" sz="3700" spc="-370">
                <a:latin typeface="Arial"/>
                <a:cs typeface="Arial"/>
              </a:rPr>
              <a:t>OR’S  </a:t>
            </a:r>
            <a:r>
              <a:rPr dirty="0" sz="3700" spc="-10"/>
              <a:t>FEED</a:t>
            </a:r>
            <a:r>
              <a:rPr dirty="0" sz="3700" spc="-40"/>
              <a:t>B</a:t>
            </a:r>
            <a:r>
              <a:rPr dirty="0" sz="3700" spc="-35"/>
              <a:t>A</a:t>
            </a:r>
            <a:r>
              <a:rPr dirty="0" sz="3700" spc="-10"/>
              <a:t>CK</a:t>
            </a:r>
            <a:endParaRPr sz="37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741065" y="5183686"/>
            <a:ext cx="401150" cy="16411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41165" y="561289"/>
            <a:ext cx="4671060" cy="711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-5"/>
              <a:t>SPRINT </a:t>
            </a:r>
            <a:r>
              <a:rPr dirty="0" sz="4500"/>
              <a:t>6</a:t>
            </a:r>
            <a:r>
              <a:rPr dirty="0" sz="4500" spc="-70"/>
              <a:t> </a:t>
            </a:r>
            <a:r>
              <a:rPr dirty="0" sz="4500" spc="-5"/>
              <a:t>SCHEDULE</a:t>
            </a:r>
            <a:endParaRPr sz="4500"/>
          </a:p>
        </p:txBody>
      </p:sp>
      <p:sp>
        <p:nvSpPr>
          <p:cNvPr id="3" name="object 3"/>
          <p:cNvSpPr/>
          <p:nvPr/>
        </p:nvSpPr>
        <p:spPr>
          <a:xfrm>
            <a:off x="11000355" y="64378"/>
            <a:ext cx="1154978" cy="287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84631" y="1604781"/>
            <a:ext cx="11388851" cy="50063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058143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5198364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699886" y="576529"/>
            <a:ext cx="366141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10"/>
              <a:t>RETROSPECTIVE</a:t>
            </a:r>
            <a:endParaRPr sz="4400"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474845" marR="5080">
              <a:lnSpc>
                <a:spcPct val="150000"/>
              </a:lnSpc>
              <a:spcBef>
                <a:spcPts val="100"/>
              </a:spcBef>
            </a:pPr>
            <a:r>
              <a:rPr dirty="0" spc="-75" b="1">
                <a:latin typeface="Arial"/>
                <a:cs typeface="Arial"/>
              </a:rPr>
              <a:t>What went well: </a:t>
            </a:r>
            <a:r>
              <a:rPr dirty="0" spc="-160">
                <a:latin typeface="Arial"/>
                <a:cs typeface="Arial"/>
              </a:rPr>
              <a:t>Team </a:t>
            </a:r>
            <a:r>
              <a:rPr dirty="0" spc="-55">
                <a:latin typeface="Arial"/>
                <a:cs typeface="Arial"/>
              </a:rPr>
              <a:t>quickly </a:t>
            </a:r>
            <a:r>
              <a:rPr dirty="0" spc="-70">
                <a:latin typeface="Arial"/>
                <a:cs typeface="Arial"/>
              </a:rPr>
              <a:t>responded professor’s </a:t>
            </a:r>
            <a:r>
              <a:rPr dirty="0" spc="-40">
                <a:latin typeface="Arial"/>
                <a:cs typeface="Arial"/>
              </a:rPr>
              <a:t>criticism </a:t>
            </a:r>
            <a:r>
              <a:rPr dirty="0" spc="-10">
                <a:latin typeface="Arial"/>
                <a:cs typeface="Arial"/>
              </a:rPr>
              <a:t>of  </a:t>
            </a:r>
            <a:r>
              <a:rPr dirty="0" spc="-10"/>
              <a:t>our sprint </a:t>
            </a:r>
            <a:r>
              <a:rPr dirty="0" spc="-5"/>
              <a:t>5 </a:t>
            </a:r>
            <a:r>
              <a:rPr dirty="0" spc="-10"/>
              <a:t>deliverables. Each member evaluated </a:t>
            </a:r>
            <a:r>
              <a:rPr dirty="0" spc="-5"/>
              <a:t>their </a:t>
            </a:r>
            <a:r>
              <a:rPr dirty="0" spc="-10"/>
              <a:t>own  pitfalls </a:t>
            </a:r>
            <a:r>
              <a:rPr dirty="0" spc="-5"/>
              <a:t>and made </a:t>
            </a:r>
            <a:r>
              <a:rPr dirty="0" spc="-10"/>
              <a:t>corrections</a:t>
            </a:r>
            <a:r>
              <a:rPr dirty="0" spc="10"/>
              <a:t> </a:t>
            </a:r>
            <a:r>
              <a:rPr dirty="0" spc="-20"/>
              <a:t>accordingly.</a:t>
            </a:r>
          </a:p>
          <a:p>
            <a:pPr marL="4474845" marR="62230">
              <a:lnSpc>
                <a:spcPct val="150100"/>
              </a:lnSpc>
              <a:spcBef>
                <a:spcPts val="995"/>
              </a:spcBef>
            </a:pPr>
            <a:r>
              <a:rPr dirty="0" spc="-75" b="1">
                <a:latin typeface="Arial"/>
                <a:cs typeface="Arial"/>
              </a:rPr>
              <a:t>What </a:t>
            </a:r>
            <a:r>
              <a:rPr dirty="0" spc="-140" b="1">
                <a:latin typeface="Arial"/>
                <a:cs typeface="Arial"/>
              </a:rPr>
              <a:t>needs </a:t>
            </a:r>
            <a:r>
              <a:rPr dirty="0" spc="-100" b="1">
                <a:latin typeface="Arial"/>
                <a:cs typeface="Arial"/>
              </a:rPr>
              <a:t>improvement: </a:t>
            </a:r>
            <a:r>
              <a:rPr dirty="0" spc="-40"/>
              <a:t>We </a:t>
            </a:r>
            <a:r>
              <a:rPr dirty="0" spc="-10"/>
              <a:t>need to </a:t>
            </a:r>
            <a:r>
              <a:rPr dirty="0" spc="-15"/>
              <a:t>improve </a:t>
            </a:r>
            <a:r>
              <a:rPr dirty="0" spc="-5"/>
              <a:t>our </a:t>
            </a:r>
            <a:r>
              <a:rPr dirty="0" spc="-10"/>
              <a:t>production  speed to introduce </a:t>
            </a:r>
            <a:r>
              <a:rPr dirty="0"/>
              <a:t>all </a:t>
            </a:r>
            <a:r>
              <a:rPr dirty="0" spc="-10"/>
              <a:t>necessary </a:t>
            </a:r>
            <a:r>
              <a:rPr dirty="0" spc="-15"/>
              <a:t>features. There are </a:t>
            </a:r>
            <a:r>
              <a:rPr dirty="0" spc="-5"/>
              <a:t>still </a:t>
            </a:r>
            <a:r>
              <a:rPr dirty="0" spc="-10"/>
              <a:t>some  </a:t>
            </a:r>
            <a:r>
              <a:rPr dirty="0" spc="-15"/>
              <a:t>features </a:t>
            </a:r>
            <a:r>
              <a:rPr dirty="0" spc="-10"/>
              <a:t>left </a:t>
            </a:r>
            <a:r>
              <a:rPr dirty="0" spc="-15"/>
              <a:t>for </a:t>
            </a:r>
            <a:r>
              <a:rPr dirty="0" spc="-5"/>
              <a:t>last</a:t>
            </a:r>
            <a:r>
              <a:rPr dirty="0" spc="10"/>
              <a:t> </a:t>
            </a:r>
            <a:r>
              <a:rPr dirty="0" spc="-10"/>
              <a:t>sprint</a:t>
            </a:r>
          </a:p>
          <a:p>
            <a:pPr marL="4462145">
              <a:lnSpc>
                <a:spcPct val="100000"/>
              </a:lnSpc>
              <a:spcBef>
                <a:spcPts val="10"/>
              </a:spcBef>
            </a:pPr>
          </a:p>
          <a:p>
            <a:pPr marL="4474845">
              <a:lnSpc>
                <a:spcPct val="100000"/>
              </a:lnSpc>
              <a:spcBef>
                <a:spcPts val="5"/>
              </a:spcBef>
            </a:pPr>
            <a:r>
              <a:rPr dirty="0" spc="-90" b="1">
                <a:latin typeface="Arial"/>
                <a:cs typeface="Arial"/>
              </a:rPr>
              <a:t>Next </a:t>
            </a:r>
            <a:r>
              <a:rPr dirty="0" spc="-150" b="1">
                <a:latin typeface="Arial"/>
                <a:cs typeface="Arial"/>
              </a:rPr>
              <a:t>Steps: </a:t>
            </a:r>
            <a:r>
              <a:rPr dirty="0" spc="-5"/>
              <a:t>With </a:t>
            </a:r>
            <a:r>
              <a:rPr dirty="0" spc="-10"/>
              <a:t>preparation </a:t>
            </a:r>
            <a:r>
              <a:rPr dirty="0" spc="-15"/>
              <a:t>for </a:t>
            </a:r>
            <a:r>
              <a:rPr dirty="0" spc="-10"/>
              <a:t>next sprint, </a:t>
            </a:r>
            <a:r>
              <a:rPr dirty="0" spc="-15"/>
              <a:t>we have </a:t>
            </a:r>
            <a:r>
              <a:rPr dirty="0" spc="-10"/>
              <a:t>to</a:t>
            </a:r>
            <a:r>
              <a:rPr dirty="0" spc="180"/>
              <a:t> </a:t>
            </a:r>
            <a:r>
              <a:rPr dirty="0" spc="-20"/>
              <a:t>make</a:t>
            </a:r>
          </a:p>
          <a:p>
            <a:pPr marL="4474845">
              <a:lnSpc>
                <a:spcPct val="100000"/>
              </a:lnSpc>
              <a:spcBef>
                <a:spcPts val="960"/>
              </a:spcBef>
            </a:pPr>
            <a:r>
              <a:rPr dirty="0" spc="-15"/>
              <a:t>sure </a:t>
            </a:r>
            <a:r>
              <a:rPr dirty="0" spc="-5"/>
              <a:t>all part of our application </a:t>
            </a:r>
            <a:r>
              <a:rPr dirty="0" spc="-15"/>
              <a:t>works </a:t>
            </a:r>
            <a:r>
              <a:rPr dirty="0" spc="-5"/>
              <a:t>as</a:t>
            </a:r>
            <a:r>
              <a:rPr dirty="0" spc="50"/>
              <a:t> </a:t>
            </a:r>
            <a:r>
              <a:rPr dirty="0" spc="-10"/>
              <a:t>expected.</a:t>
            </a:r>
          </a:p>
        </p:txBody>
      </p:sp>
      <p:sp>
        <p:nvSpPr>
          <p:cNvPr id="6" name="object 6"/>
          <p:cNvSpPr/>
          <p:nvPr/>
        </p:nvSpPr>
        <p:spPr>
          <a:xfrm>
            <a:off x="11059668" y="4901184"/>
            <a:ext cx="547116" cy="19568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3855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8063" y="1402842"/>
            <a:ext cx="247904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0"/>
              <a:t>THANK</a:t>
            </a:r>
            <a:r>
              <a:rPr dirty="0" sz="4000" spc="-70"/>
              <a:t> </a:t>
            </a:r>
            <a:r>
              <a:rPr dirty="0" sz="4000" spc="-55"/>
              <a:t>YOU</a:t>
            </a:r>
            <a:endParaRPr sz="4000"/>
          </a:p>
        </p:txBody>
      </p:sp>
      <p:sp>
        <p:nvSpPr>
          <p:cNvPr id="4" name="object 4"/>
          <p:cNvSpPr/>
          <p:nvPr/>
        </p:nvSpPr>
        <p:spPr>
          <a:xfrm>
            <a:off x="5445252" y="292608"/>
            <a:ext cx="6298692" cy="62727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89077" y="376960"/>
            <a:ext cx="3226695" cy="7898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589277" y="2293746"/>
            <a:ext cx="2367280" cy="19348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rlito"/>
                <a:cs typeface="Carlito"/>
              </a:rPr>
              <a:t>Wiki page</a:t>
            </a:r>
            <a:r>
              <a:rPr dirty="0" sz="1800" spc="-10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link</a:t>
            </a:r>
            <a:endParaRPr sz="1800">
              <a:latin typeface="Carlito"/>
              <a:cs typeface="Carlito"/>
            </a:endParaRPr>
          </a:p>
          <a:p>
            <a:pPr algn="just" marL="12700" marR="5080">
              <a:lnSpc>
                <a:spcPct val="198400"/>
              </a:lnSpc>
              <a:spcBef>
                <a:spcPts val="10"/>
              </a:spcBef>
            </a:pPr>
            <a:r>
              <a:rPr dirty="0" sz="1800" spc="-10">
                <a:latin typeface="Carlito"/>
                <a:cs typeface="Carlito"/>
              </a:rPr>
              <a:t>Updated </a:t>
            </a:r>
            <a:r>
              <a:rPr dirty="0" sz="1800" spc="-20">
                <a:latin typeface="Carlito"/>
                <a:cs typeface="Carlito"/>
              </a:rPr>
              <a:t>Technical </a:t>
            </a:r>
            <a:r>
              <a:rPr dirty="0" sz="1800" spc="-10">
                <a:latin typeface="Carlito"/>
                <a:cs typeface="Carlito"/>
              </a:rPr>
              <a:t>Paper  </a:t>
            </a:r>
            <a:r>
              <a:rPr dirty="0" sz="1800" spc="-5">
                <a:latin typeface="Carlito"/>
                <a:cs typeface="Carlito"/>
              </a:rPr>
              <a:t>Deployment </a:t>
            </a:r>
            <a:r>
              <a:rPr dirty="0" sz="1800">
                <a:latin typeface="Carlito"/>
                <a:cs typeface="Carlito"/>
              </a:rPr>
              <a:t>Manual </a:t>
            </a:r>
            <a:r>
              <a:rPr dirty="0" sz="1800" spc="-10">
                <a:latin typeface="Carlito"/>
                <a:cs typeface="Carlito"/>
              </a:rPr>
              <a:t>Link  </a:t>
            </a:r>
            <a:r>
              <a:rPr dirty="0" sz="1800">
                <a:latin typeface="Carlito"/>
                <a:cs typeface="Carlito"/>
              </a:rPr>
              <a:t>User Manual</a:t>
            </a:r>
            <a:r>
              <a:rPr dirty="0" sz="1800" spc="-10">
                <a:latin typeface="Carlito"/>
                <a:cs typeface="Carlito"/>
              </a:rPr>
              <a:t> Link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2620" y="1391158"/>
            <a:ext cx="11455400" cy="347980"/>
            <a:chOff x="392620" y="1391158"/>
            <a:chExt cx="11455400" cy="347980"/>
          </a:xfrm>
        </p:grpSpPr>
        <p:sp>
          <p:nvSpPr>
            <p:cNvPr id="3" name="object 3"/>
            <p:cNvSpPr/>
            <p:nvPr/>
          </p:nvSpPr>
          <p:spPr>
            <a:xfrm>
              <a:off x="393192" y="1405128"/>
              <a:ext cx="11369040" cy="0"/>
            </a:xfrm>
            <a:custGeom>
              <a:avLst/>
              <a:gdLst/>
              <a:ahLst/>
              <a:cxnLst/>
              <a:rect l="l" t="t" r="r" b="b"/>
              <a:pathLst>
                <a:path w="11369040" h="0">
                  <a:moveTo>
                    <a:pt x="0" y="0"/>
                  </a:moveTo>
                  <a:lnTo>
                    <a:pt x="11369040" y="0"/>
                  </a:lnTo>
                </a:path>
              </a:pathLst>
            </a:custGeom>
            <a:ln w="127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92620" y="1397533"/>
              <a:ext cx="11455400" cy="341630"/>
            </a:xfrm>
            <a:custGeom>
              <a:avLst/>
              <a:gdLst/>
              <a:ahLst/>
              <a:cxnLst/>
              <a:rect l="l" t="t" r="r" b="b"/>
              <a:pathLst>
                <a:path w="11455400" h="341630">
                  <a:moveTo>
                    <a:pt x="5727446" y="0"/>
                  </a:moveTo>
                  <a:lnTo>
                    <a:pt x="0" y="0"/>
                  </a:lnTo>
                  <a:lnTo>
                    <a:pt x="0" y="341604"/>
                  </a:lnTo>
                  <a:lnTo>
                    <a:pt x="5727446" y="341604"/>
                  </a:lnTo>
                  <a:lnTo>
                    <a:pt x="5727446" y="0"/>
                  </a:lnTo>
                  <a:close/>
                </a:path>
                <a:path w="11455400" h="341630">
                  <a:moveTo>
                    <a:pt x="11454956" y="0"/>
                  </a:moveTo>
                  <a:lnTo>
                    <a:pt x="5727509" y="0"/>
                  </a:lnTo>
                  <a:lnTo>
                    <a:pt x="5727509" y="341604"/>
                  </a:lnTo>
                  <a:lnTo>
                    <a:pt x="11454956" y="341604"/>
                  </a:lnTo>
                  <a:lnTo>
                    <a:pt x="11454956" y="0"/>
                  </a:lnTo>
                  <a:close/>
                </a:path>
              </a:pathLst>
            </a:custGeom>
            <a:solidFill>
              <a:srgbClr val="EB6F15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92620" y="1397508"/>
              <a:ext cx="11455400" cy="0"/>
            </a:xfrm>
            <a:custGeom>
              <a:avLst/>
              <a:gdLst/>
              <a:ahLst/>
              <a:cxnLst/>
              <a:rect l="l" t="t" r="r" b="b"/>
              <a:pathLst>
                <a:path w="11455400" h="0">
                  <a:moveTo>
                    <a:pt x="0" y="0"/>
                  </a:moveTo>
                  <a:lnTo>
                    <a:pt x="11454955" y="0"/>
                  </a:lnTo>
                </a:path>
              </a:pathLst>
            </a:custGeom>
            <a:ln w="12700">
              <a:solidFill>
                <a:srgbClr val="EB6F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79882" y="561289"/>
            <a:ext cx="5270500" cy="711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-20"/>
              <a:t>PROJECT</a:t>
            </a:r>
            <a:r>
              <a:rPr dirty="0" sz="4500" spc="-75"/>
              <a:t> </a:t>
            </a:r>
            <a:r>
              <a:rPr dirty="0" sz="4500" spc="-15"/>
              <a:t>DESCRIPTION</a:t>
            </a:r>
            <a:endParaRPr sz="4500"/>
          </a:p>
        </p:txBody>
      </p:sp>
      <p:sp>
        <p:nvSpPr>
          <p:cNvPr id="7" name="object 7"/>
          <p:cNvSpPr/>
          <p:nvPr/>
        </p:nvSpPr>
        <p:spPr>
          <a:xfrm>
            <a:off x="392620" y="2051684"/>
            <a:ext cx="11455400" cy="3159760"/>
          </a:xfrm>
          <a:custGeom>
            <a:avLst/>
            <a:gdLst/>
            <a:ahLst/>
            <a:cxnLst/>
            <a:rect l="l" t="t" r="r" b="b"/>
            <a:pathLst>
              <a:path w="11455400" h="3159760">
                <a:moveTo>
                  <a:pt x="5727446" y="0"/>
                </a:moveTo>
                <a:lnTo>
                  <a:pt x="0" y="0"/>
                </a:lnTo>
                <a:lnTo>
                  <a:pt x="0" y="3159760"/>
                </a:lnTo>
                <a:lnTo>
                  <a:pt x="5727446" y="3159760"/>
                </a:lnTo>
                <a:lnTo>
                  <a:pt x="5727446" y="0"/>
                </a:lnTo>
                <a:close/>
              </a:path>
              <a:path w="11455400" h="3159760">
                <a:moveTo>
                  <a:pt x="11454956" y="0"/>
                </a:moveTo>
                <a:lnTo>
                  <a:pt x="5727509" y="0"/>
                </a:lnTo>
                <a:lnTo>
                  <a:pt x="5727509" y="3159760"/>
                </a:lnTo>
                <a:lnTo>
                  <a:pt x="11454956" y="3159760"/>
                </a:lnTo>
                <a:lnTo>
                  <a:pt x="11454956" y="0"/>
                </a:lnTo>
                <a:close/>
              </a:path>
            </a:pathLst>
          </a:custGeom>
          <a:solidFill>
            <a:srgbClr val="EB6F15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92620" y="5485726"/>
            <a:ext cx="11455400" cy="1046480"/>
          </a:xfrm>
          <a:custGeom>
            <a:avLst/>
            <a:gdLst/>
            <a:ahLst/>
            <a:cxnLst/>
            <a:rect l="l" t="t" r="r" b="b"/>
            <a:pathLst>
              <a:path w="11455400" h="1046479">
                <a:moveTo>
                  <a:pt x="5727446" y="0"/>
                </a:moveTo>
                <a:lnTo>
                  <a:pt x="0" y="0"/>
                </a:lnTo>
                <a:lnTo>
                  <a:pt x="0" y="1046480"/>
                </a:lnTo>
                <a:lnTo>
                  <a:pt x="5727446" y="1046480"/>
                </a:lnTo>
                <a:lnTo>
                  <a:pt x="5727446" y="0"/>
                </a:lnTo>
                <a:close/>
              </a:path>
              <a:path w="11455400" h="1046479">
                <a:moveTo>
                  <a:pt x="11454956" y="0"/>
                </a:moveTo>
                <a:lnTo>
                  <a:pt x="5727509" y="0"/>
                </a:lnTo>
                <a:lnTo>
                  <a:pt x="5727509" y="1046480"/>
                </a:lnTo>
                <a:lnTo>
                  <a:pt x="11454956" y="1046480"/>
                </a:lnTo>
                <a:lnTo>
                  <a:pt x="11454956" y="0"/>
                </a:lnTo>
                <a:close/>
              </a:path>
            </a:pathLst>
          </a:custGeom>
          <a:solidFill>
            <a:srgbClr val="EB6F15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92620" y="6858000"/>
            <a:ext cx="11455400" cy="0"/>
          </a:xfrm>
          <a:custGeom>
            <a:avLst/>
            <a:gdLst/>
            <a:ahLst/>
            <a:cxnLst/>
            <a:rect l="l" t="t" r="r" b="b"/>
            <a:pathLst>
              <a:path w="11455400" h="0">
                <a:moveTo>
                  <a:pt x="0" y="0"/>
                </a:moveTo>
                <a:lnTo>
                  <a:pt x="11454955" y="0"/>
                </a:lnTo>
              </a:path>
            </a:pathLst>
          </a:custGeom>
          <a:ln w="12700">
            <a:solidFill>
              <a:srgbClr val="EB6F1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92620" y="1421638"/>
            <a:ext cx="11455400" cy="5505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100"/>
              </a:spcBef>
              <a:tabLst>
                <a:tab pos="5819775" algn="l"/>
              </a:tabLst>
            </a:pPr>
            <a:r>
              <a:rPr dirty="0" sz="1200" spc="-5">
                <a:latin typeface="Carlito"/>
                <a:cs typeface="Carlito"/>
              </a:rPr>
              <a:t>Project</a:t>
            </a:r>
            <a:r>
              <a:rPr dirty="0" sz="1200" spc="10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Name	</a:t>
            </a:r>
            <a:r>
              <a:rPr dirty="0" sz="1200" spc="-5">
                <a:latin typeface="Carlito"/>
                <a:cs typeface="Carlito"/>
              </a:rPr>
              <a:t>StressOut</a:t>
            </a:r>
            <a:endParaRPr sz="1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Carlito"/>
              <a:cs typeface="Carlito"/>
            </a:endParaRPr>
          </a:p>
          <a:p>
            <a:pPr marL="90805">
              <a:lnSpc>
                <a:spcPct val="100000"/>
              </a:lnSpc>
              <a:tabLst>
                <a:tab pos="5819775" algn="l"/>
              </a:tabLst>
            </a:pPr>
            <a:r>
              <a:rPr dirty="0" sz="1200" spc="-30">
                <a:latin typeface="Carlito"/>
                <a:cs typeface="Carlito"/>
              </a:rPr>
              <a:t>Team	</a:t>
            </a:r>
            <a:r>
              <a:rPr dirty="0" sz="1200" spc="-5">
                <a:latin typeface="Carlito"/>
                <a:cs typeface="Carlito"/>
              </a:rPr>
              <a:t>Bug</a:t>
            </a:r>
            <a:r>
              <a:rPr dirty="0" sz="1200" spc="-15">
                <a:latin typeface="Carlito"/>
                <a:cs typeface="Carlito"/>
              </a:rPr>
              <a:t> Terminator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4022" y="2076069"/>
            <a:ext cx="11976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Carlito"/>
                <a:cs typeface="Carlito"/>
              </a:rPr>
              <a:t>Project</a:t>
            </a:r>
            <a:r>
              <a:rPr dirty="0" sz="1200" spc="-55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Description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12459" y="2076069"/>
            <a:ext cx="4871085" cy="2525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Carlito"/>
                <a:cs typeface="Carlito"/>
              </a:rPr>
              <a:t>Detecting </a:t>
            </a:r>
            <a:r>
              <a:rPr dirty="0" sz="1200">
                <a:latin typeface="Carlito"/>
                <a:cs typeface="Carlito"/>
              </a:rPr>
              <a:t>early </a:t>
            </a:r>
            <a:r>
              <a:rPr dirty="0" sz="1200" spc="-5">
                <a:latin typeface="Carlito"/>
                <a:cs typeface="Carlito"/>
              </a:rPr>
              <a:t>signs </a:t>
            </a:r>
            <a:r>
              <a:rPr dirty="0" sz="1200">
                <a:latin typeface="Carlito"/>
                <a:cs typeface="Carlito"/>
              </a:rPr>
              <a:t>of </a:t>
            </a:r>
            <a:r>
              <a:rPr dirty="0" sz="1200" spc="-5">
                <a:latin typeface="Carlito"/>
                <a:cs typeface="Carlito"/>
              </a:rPr>
              <a:t>depression </a:t>
            </a:r>
            <a:r>
              <a:rPr dirty="0" sz="1200">
                <a:latin typeface="Carlito"/>
                <a:cs typeface="Carlito"/>
              </a:rPr>
              <a:t>based on </a:t>
            </a:r>
            <a:r>
              <a:rPr dirty="0" sz="1200" spc="-10">
                <a:latin typeface="Carlito"/>
                <a:cs typeface="Carlito"/>
              </a:rPr>
              <a:t>users' </a:t>
            </a:r>
            <a:r>
              <a:rPr dirty="0" sz="1200" spc="-5">
                <a:latin typeface="Carlito"/>
                <a:cs typeface="Carlito"/>
              </a:rPr>
              <a:t>pictures </a:t>
            </a:r>
            <a:r>
              <a:rPr dirty="0" sz="1200">
                <a:latin typeface="Carlito"/>
                <a:cs typeface="Carlito"/>
              </a:rPr>
              <a:t>and</a:t>
            </a:r>
            <a:r>
              <a:rPr dirty="0" sz="1200" spc="-40">
                <a:latin typeface="Carlito"/>
                <a:cs typeface="Carlito"/>
              </a:rPr>
              <a:t> </a:t>
            </a:r>
            <a:r>
              <a:rPr dirty="0" sz="1200" spc="-5">
                <a:latin typeface="Carlito"/>
                <a:cs typeface="Carlito"/>
              </a:rPr>
              <a:t>quizzes</a:t>
            </a:r>
            <a:endParaRPr sz="1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dirty="0" sz="1200" spc="-110" b="1">
                <a:latin typeface="Arial"/>
                <a:cs typeface="Arial"/>
              </a:rPr>
              <a:t>For</a:t>
            </a:r>
            <a:r>
              <a:rPr dirty="0" sz="1200" spc="-70" b="1">
                <a:latin typeface="Arial"/>
                <a:cs typeface="Arial"/>
              </a:rPr>
              <a:t> </a:t>
            </a:r>
            <a:r>
              <a:rPr dirty="0" sz="1200" spc="-10">
                <a:latin typeface="Carlito"/>
                <a:cs typeface="Carlito"/>
              </a:rPr>
              <a:t>customers</a:t>
            </a:r>
            <a:endParaRPr sz="1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r>
              <a:rPr dirty="0" sz="1200" spc="-75" b="1">
                <a:latin typeface="Arial"/>
                <a:cs typeface="Arial"/>
              </a:rPr>
              <a:t>Who </a:t>
            </a:r>
            <a:r>
              <a:rPr dirty="0" sz="1200" spc="-10">
                <a:latin typeface="Carlito"/>
                <a:cs typeface="Carlito"/>
              </a:rPr>
              <a:t>want </a:t>
            </a:r>
            <a:r>
              <a:rPr dirty="0" sz="1200" spc="-5">
                <a:latin typeface="Carlito"/>
                <a:cs typeface="Carlito"/>
              </a:rPr>
              <a:t>to manage </a:t>
            </a:r>
            <a:r>
              <a:rPr dirty="0" sz="1200">
                <a:latin typeface="Carlito"/>
                <a:cs typeface="Carlito"/>
              </a:rPr>
              <a:t>their </a:t>
            </a:r>
            <a:r>
              <a:rPr dirty="0" sz="1200" spc="-5">
                <a:latin typeface="Carlito"/>
                <a:cs typeface="Carlito"/>
              </a:rPr>
              <a:t>mental</a:t>
            </a:r>
            <a:r>
              <a:rPr dirty="0" sz="1200" spc="-15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health</a:t>
            </a:r>
            <a:endParaRPr sz="1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dirty="0" sz="1200" spc="-100" b="1">
                <a:latin typeface="Arial"/>
                <a:cs typeface="Arial"/>
              </a:rPr>
              <a:t>The </a:t>
            </a:r>
            <a:r>
              <a:rPr dirty="0" sz="1200" spc="-5">
                <a:latin typeface="Carlito"/>
                <a:cs typeface="Carlito"/>
              </a:rPr>
              <a:t>StressOut</a:t>
            </a:r>
            <a:r>
              <a:rPr dirty="0" sz="1200" spc="20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app</a:t>
            </a:r>
            <a:endParaRPr sz="1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r>
              <a:rPr dirty="0" sz="1200" spc="-105" b="1">
                <a:latin typeface="Arial"/>
                <a:cs typeface="Arial"/>
              </a:rPr>
              <a:t>Is </a:t>
            </a:r>
            <a:r>
              <a:rPr dirty="0" sz="1200" spc="-75" b="1">
                <a:latin typeface="Arial"/>
                <a:cs typeface="Arial"/>
              </a:rPr>
              <a:t>a </a:t>
            </a:r>
            <a:r>
              <a:rPr dirty="0" sz="1200">
                <a:latin typeface="Carlito"/>
                <a:cs typeface="Carlito"/>
              </a:rPr>
              <a:t>mobile</a:t>
            </a:r>
            <a:r>
              <a:rPr dirty="0" sz="1200" spc="45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app</a:t>
            </a:r>
            <a:endParaRPr sz="1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r>
              <a:rPr dirty="0" sz="1200" spc="-80" b="1">
                <a:latin typeface="Arial"/>
                <a:cs typeface="Arial"/>
              </a:rPr>
              <a:t>That </a:t>
            </a:r>
            <a:r>
              <a:rPr dirty="0" sz="1200" spc="-5">
                <a:latin typeface="Carlito"/>
                <a:cs typeface="Carlito"/>
              </a:rPr>
              <a:t>analyzes </a:t>
            </a:r>
            <a:r>
              <a:rPr dirty="0" sz="1200" spc="-60">
                <a:latin typeface="Arial"/>
                <a:cs typeface="Arial"/>
              </a:rPr>
              <a:t>user’s </a:t>
            </a:r>
            <a:r>
              <a:rPr dirty="0" sz="1200" spc="-5">
                <a:latin typeface="Carlito"/>
                <a:cs typeface="Carlito"/>
              </a:rPr>
              <a:t>images </a:t>
            </a:r>
            <a:r>
              <a:rPr dirty="0" sz="1200">
                <a:latin typeface="Carlito"/>
                <a:cs typeface="Carlito"/>
              </a:rPr>
              <a:t>and quiz </a:t>
            </a:r>
            <a:r>
              <a:rPr dirty="0" sz="1200" spc="-5">
                <a:latin typeface="Carlito"/>
                <a:cs typeface="Carlito"/>
              </a:rPr>
              <a:t>results </a:t>
            </a:r>
            <a:r>
              <a:rPr dirty="0" sz="1200">
                <a:latin typeface="Carlito"/>
                <a:cs typeface="Carlito"/>
              </a:rPr>
              <a:t>and </a:t>
            </a:r>
            <a:r>
              <a:rPr dirty="0" sz="1200" spc="-5">
                <a:latin typeface="Carlito"/>
                <a:cs typeface="Carlito"/>
              </a:rPr>
              <a:t>provides </a:t>
            </a:r>
            <a:r>
              <a:rPr dirty="0" sz="1200" spc="-10">
                <a:latin typeface="Carlito"/>
                <a:cs typeface="Carlito"/>
              </a:rPr>
              <a:t>accurate</a:t>
            </a:r>
            <a:r>
              <a:rPr dirty="0" sz="1200" spc="-5">
                <a:latin typeface="Carlito"/>
                <a:cs typeface="Carlito"/>
              </a:rPr>
              <a:t> assessment</a:t>
            </a:r>
            <a:endParaRPr sz="1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r>
              <a:rPr dirty="0" sz="1200" spc="-75" b="1">
                <a:latin typeface="Arial"/>
                <a:cs typeface="Arial"/>
              </a:rPr>
              <a:t>Unlike </a:t>
            </a:r>
            <a:r>
              <a:rPr dirty="0" sz="1200" spc="-5">
                <a:latin typeface="Carlito"/>
                <a:cs typeface="Carlito"/>
              </a:rPr>
              <a:t>traditional </a:t>
            </a:r>
            <a:r>
              <a:rPr dirty="0" sz="1200" spc="-15">
                <a:latin typeface="Carlito"/>
                <a:cs typeface="Carlito"/>
              </a:rPr>
              <a:t>way </a:t>
            </a:r>
            <a:r>
              <a:rPr dirty="0" sz="1200">
                <a:latin typeface="Carlito"/>
                <a:cs typeface="Carlito"/>
              </a:rPr>
              <a:t>of visiting</a:t>
            </a:r>
            <a:r>
              <a:rPr dirty="0" sz="1200" spc="-10">
                <a:latin typeface="Carlito"/>
                <a:cs typeface="Carlito"/>
              </a:rPr>
              <a:t> </a:t>
            </a:r>
            <a:r>
              <a:rPr dirty="0" sz="1200" spc="-5">
                <a:latin typeface="Carlito"/>
                <a:cs typeface="Carlito"/>
              </a:rPr>
              <a:t>specialists.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12459" y="4778502"/>
            <a:ext cx="555752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85" b="1">
                <a:latin typeface="Arial"/>
                <a:cs typeface="Arial"/>
              </a:rPr>
              <a:t>Our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spc="-75" b="1">
                <a:latin typeface="Arial"/>
                <a:cs typeface="Arial"/>
              </a:rPr>
              <a:t>application</a:t>
            </a:r>
            <a:r>
              <a:rPr dirty="0" sz="1200" spc="5" b="1">
                <a:latin typeface="Arial"/>
                <a:cs typeface="Arial"/>
              </a:rPr>
              <a:t> </a:t>
            </a:r>
            <a:r>
              <a:rPr dirty="0" sz="1200" spc="-10">
                <a:latin typeface="Carlito"/>
                <a:cs typeface="Carlito"/>
              </a:rPr>
              <a:t>provides</a:t>
            </a:r>
            <a:r>
              <a:rPr dirty="0" sz="1200" spc="45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accessible,</a:t>
            </a:r>
            <a:r>
              <a:rPr dirty="0" sz="1200" spc="55">
                <a:latin typeface="Carlito"/>
                <a:cs typeface="Carlito"/>
              </a:rPr>
              <a:t> </a:t>
            </a:r>
            <a:r>
              <a:rPr dirty="0" sz="1200" spc="-10">
                <a:latin typeface="Carlito"/>
                <a:cs typeface="Carlito"/>
              </a:rPr>
              <a:t>accurate</a:t>
            </a:r>
            <a:r>
              <a:rPr dirty="0" sz="1200" spc="60">
                <a:latin typeface="Carlito"/>
                <a:cs typeface="Carlito"/>
              </a:rPr>
              <a:t> </a:t>
            </a:r>
            <a:r>
              <a:rPr dirty="0" sz="1200" spc="-10">
                <a:latin typeface="Carlito"/>
                <a:cs typeface="Carlito"/>
              </a:rPr>
              <a:t>and</a:t>
            </a:r>
            <a:r>
              <a:rPr dirty="0" sz="1200" spc="50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daily</a:t>
            </a:r>
            <a:r>
              <a:rPr dirty="0" sz="1200" spc="55">
                <a:latin typeface="Carlito"/>
                <a:cs typeface="Carlito"/>
              </a:rPr>
              <a:t> </a:t>
            </a:r>
            <a:r>
              <a:rPr dirty="0" sz="1200" spc="-10">
                <a:latin typeface="Carlito"/>
                <a:cs typeface="Carlito"/>
              </a:rPr>
              <a:t>measurement</a:t>
            </a:r>
            <a:r>
              <a:rPr dirty="0" sz="1200" spc="65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of</a:t>
            </a:r>
            <a:r>
              <a:rPr dirty="0" sz="1200" spc="50">
                <a:latin typeface="Carlito"/>
                <a:cs typeface="Carlito"/>
              </a:rPr>
              <a:t> </a:t>
            </a:r>
            <a:r>
              <a:rPr dirty="0" sz="1200" spc="-65">
                <a:latin typeface="Arial"/>
                <a:cs typeface="Arial"/>
              </a:rPr>
              <a:t>person’s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 spc="-5">
                <a:latin typeface="Carlito"/>
                <a:cs typeface="Carlito"/>
              </a:rPr>
              <a:t>mental</a:t>
            </a:r>
            <a:endParaRPr sz="12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r>
              <a:rPr dirty="0" sz="1200" spc="-10">
                <a:latin typeface="Carlito"/>
                <a:cs typeface="Carlito"/>
              </a:rPr>
              <a:t>state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4022" y="5510276"/>
            <a:ext cx="112522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Carlito"/>
                <a:cs typeface="Carlito"/>
              </a:rPr>
              <a:t>Benefit</a:t>
            </a:r>
            <a:r>
              <a:rPr dirty="0" sz="1200" spc="-45">
                <a:latin typeface="Carlito"/>
                <a:cs typeface="Carlito"/>
              </a:rPr>
              <a:t> </a:t>
            </a:r>
            <a:r>
              <a:rPr dirty="0" sz="1200" spc="-10">
                <a:latin typeface="Carlito"/>
                <a:cs typeface="Carlito"/>
              </a:rPr>
              <a:t>Outcomes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12459" y="5510276"/>
            <a:ext cx="3620135" cy="5949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Carlito"/>
                <a:cs typeface="Carlito"/>
              </a:rPr>
              <a:t>Users can </a:t>
            </a:r>
            <a:r>
              <a:rPr dirty="0" sz="1200">
                <a:latin typeface="Carlito"/>
                <a:cs typeface="Carlito"/>
              </a:rPr>
              <a:t>check their </a:t>
            </a:r>
            <a:r>
              <a:rPr dirty="0" sz="1200" spc="-5">
                <a:latin typeface="Carlito"/>
                <a:cs typeface="Carlito"/>
              </a:rPr>
              <a:t>mental </a:t>
            </a:r>
            <a:r>
              <a:rPr dirty="0" sz="1200" spc="-10">
                <a:latin typeface="Carlito"/>
                <a:cs typeface="Carlito"/>
              </a:rPr>
              <a:t>state </a:t>
            </a:r>
            <a:r>
              <a:rPr dirty="0" sz="1200" spc="-5">
                <a:latin typeface="Carlito"/>
                <a:cs typeface="Carlito"/>
              </a:rPr>
              <a:t>anywhere </a:t>
            </a:r>
            <a:r>
              <a:rPr dirty="0" sz="1200">
                <a:latin typeface="Carlito"/>
                <a:cs typeface="Carlito"/>
              </a:rPr>
              <a:t>and</a:t>
            </a:r>
            <a:r>
              <a:rPr dirty="0" sz="1200" spc="-35">
                <a:latin typeface="Carlito"/>
                <a:cs typeface="Carlito"/>
              </a:rPr>
              <a:t> </a:t>
            </a:r>
            <a:r>
              <a:rPr dirty="0" sz="1200" spc="-5">
                <a:latin typeface="Carlito"/>
                <a:cs typeface="Carlito"/>
              </a:rPr>
              <a:t>anytime</a:t>
            </a:r>
            <a:endParaRPr sz="1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r>
              <a:rPr dirty="0" sz="1200" spc="-5">
                <a:latin typeface="Carlito"/>
                <a:cs typeface="Carlito"/>
              </a:rPr>
              <a:t>Users </a:t>
            </a:r>
            <a:r>
              <a:rPr dirty="0" sz="1200" spc="-10">
                <a:latin typeface="Carlito"/>
                <a:cs typeface="Carlito"/>
              </a:rPr>
              <a:t>can </a:t>
            </a:r>
            <a:r>
              <a:rPr dirty="0" sz="1200" spc="-5">
                <a:latin typeface="Carlito"/>
                <a:cs typeface="Carlito"/>
              </a:rPr>
              <a:t>track </a:t>
            </a:r>
            <a:r>
              <a:rPr dirty="0" sz="1200">
                <a:latin typeface="Carlito"/>
                <a:cs typeface="Carlito"/>
              </a:rPr>
              <a:t>their </a:t>
            </a:r>
            <a:r>
              <a:rPr dirty="0" sz="1200" spc="-5">
                <a:latin typeface="Carlito"/>
                <a:cs typeface="Carlito"/>
              </a:rPr>
              <a:t>mental </a:t>
            </a:r>
            <a:r>
              <a:rPr dirty="0" sz="1200" spc="-10">
                <a:latin typeface="Carlito"/>
                <a:cs typeface="Carlito"/>
              </a:rPr>
              <a:t>state </a:t>
            </a:r>
            <a:r>
              <a:rPr dirty="0" sz="1200" spc="-5">
                <a:latin typeface="Carlito"/>
                <a:cs typeface="Carlito"/>
              </a:rPr>
              <a:t>over </a:t>
            </a:r>
            <a:r>
              <a:rPr dirty="0" sz="1200">
                <a:latin typeface="Carlito"/>
                <a:cs typeface="Carlito"/>
              </a:rPr>
              <a:t>long period of</a:t>
            </a:r>
            <a:r>
              <a:rPr dirty="0" sz="1200" spc="-95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time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12459" y="6282029"/>
            <a:ext cx="3325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Carlito"/>
                <a:cs typeface="Carlito"/>
              </a:rPr>
              <a:t>Users </a:t>
            </a:r>
            <a:r>
              <a:rPr dirty="0" sz="1200" spc="-10">
                <a:latin typeface="Carlito"/>
                <a:cs typeface="Carlito"/>
              </a:rPr>
              <a:t>can </a:t>
            </a:r>
            <a:r>
              <a:rPr dirty="0" sz="1200" spc="-5">
                <a:latin typeface="Carlito"/>
                <a:cs typeface="Carlito"/>
              </a:rPr>
              <a:t>receive useful </a:t>
            </a:r>
            <a:r>
              <a:rPr dirty="0" sz="1200">
                <a:latin typeface="Carlito"/>
                <a:cs typeface="Carlito"/>
              </a:rPr>
              <a:t>tips </a:t>
            </a:r>
            <a:r>
              <a:rPr dirty="0" sz="1200" spc="-10">
                <a:latin typeface="Carlito"/>
                <a:cs typeface="Carlito"/>
              </a:rPr>
              <a:t>for </a:t>
            </a:r>
            <a:r>
              <a:rPr dirty="0" sz="1200">
                <a:latin typeface="Carlito"/>
                <a:cs typeface="Carlito"/>
              </a:rPr>
              <a:t>managing</a:t>
            </a:r>
            <a:r>
              <a:rPr dirty="0" sz="1200" spc="-35">
                <a:latin typeface="Carlito"/>
                <a:cs typeface="Carlito"/>
              </a:rPr>
              <a:t> </a:t>
            </a:r>
            <a:r>
              <a:rPr dirty="0" sz="1200" spc="-5">
                <a:latin typeface="Carlito"/>
                <a:cs typeface="Carlito"/>
              </a:rPr>
              <a:t>depression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1322" y="6556959"/>
            <a:ext cx="73025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rlito"/>
                <a:cs typeface="Carlito"/>
              </a:rPr>
              <a:t>Github</a:t>
            </a:r>
            <a:r>
              <a:rPr dirty="0" sz="1200" spc="-85">
                <a:latin typeface="Carlito"/>
                <a:cs typeface="Carlito"/>
              </a:rPr>
              <a:t> </a:t>
            </a:r>
            <a:r>
              <a:rPr dirty="0" sz="1200" spc="-5">
                <a:latin typeface="Carlito"/>
                <a:cs typeface="Carlito"/>
              </a:rPr>
              <a:t>Link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99759" y="6556959"/>
            <a:ext cx="251714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Carlito"/>
                <a:cs typeface="Carlito"/>
              </a:rPr>
              <a:t>https://github.com/htmw/2023S-Team2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3855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993635" y="0"/>
            <a:ext cx="5198364" cy="68578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36267" y="786841"/>
            <a:ext cx="3637915" cy="4978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100" spc="-20"/>
              <a:t>PROJECT</a:t>
            </a:r>
            <a:r>
              <a:rPr dirty="0" sz="3100" spc="-55"/>
              <a:t> </a:t>
            </a:r>
            <a:r>
              <a:rPr dirty="0" sz="3100" spc="-10"/>
              <a:t>DESCRIPTION</a:t>
            </a:r>
            <a:endParaRPr sz="3100"/>
          </a:p>
        </p:txBody>
      </p:sp>
      <p:sp>
        <p:nvSpPr>
          <p:cNvPr id="5" name="object 5"/>
          <p:cNvSpPr txBox="1"/>
          <p:nvPr/>
        </p:nvSpPr>
        <p:spPr>
          <a:xfrm>
            <a:off x="1633220" y="1495704"/>
            <a:ext cx="4810760" cy="37814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5720">
              <a:lnSpc>
                <a:spcPct val="140000"/>
              </a:lnSpc>
              <a:spcBef>
                <a:spcPts val="100"/>
              </a:spcBef>
            </a:pPr>
            <a:r>
              <a:rPr dirty="0" sz="1600" spc="-40">
                <a:latin typeface="Carlito"/>
                <a:cs typeface="Carlito"/>
              </a:rPr>
              <a:t>We </a:t>
            </a:r>
            <a:r>
              <a:rPr dirty="0" sz="1600" spc="-15">
                <a:latin typeface="Carlito"/>
                <a:cs typeface="Carlito"/>
              </a:rPr>
              <a:t>are </a:t>
            </a:r>
            <a:r>
              <a:rPr dirty="0" sz="1600" spc="-10">
                <a:latin typeface="Carlito"/>
                <a:cs typeface="Carlito"/>
              </a:rPr>
              <a:t>developing depression detection </a:t>
            </a:r>
            <a:r>
              <a:rPr dirty="0" sz="1600" spc="-15">
                <a:latin typeface="Carlito"/>
                <a:cs typeface="Carlito"/>
              </a:rPr>
              <a:t>system </a:t>
            </a:r>
            <a:r>
              <a:rPr dirty="0" sz="1600" spc="-5">
                <a:latin typeface="Carlito"/>
                <a:cs typeface="Carlito"/>
              </a:rPr>
              <a:t>that </a:t>
            </a:r>
            <a:r>
              <a:rPr dirty="0" sz="1600" spc="-10">
                <a:latin typeface="Carlito"/>
                <a:cs typeface="Carlito"/>
              </a:rPr>
              <a:t>uses  </a:t>
            </a:r>
            <a:r>
              <a:rPr dirty="0" sz="1600" spc="-20">
                <a:latin typeface="Arial"/>
                <a:cs typeface="Arial"/>
              </a:rPr>
              <a:t>artificial </a:t>
            </a:r>
            <a:r>
              <a:rPr dirty="0" sz="1600" spc="-50">
                <a:latin typeface="Arial"/>
                <a:cs typeface="Arial"/>
              </a:rPr>
              <a:t>intelligence model </a:t>
            </a:r>
            <a:r>
              <a:rPr dirty="0" sz="1600" spc="15">
                <a:latin typeface="Arial"/>
                <a:cs typeface="Arial"/>
              </a:rPr>
              <a:t>to </a:t>
            </a:r>
            <a:r>
              <a:rPr dirty="0" sz="1600" spc="-100">
                <a:latin typeface="Arial"/>
                <a:cs typeface="Arial"/>
              </a:rPr>
              <a:t>analyze </a:t>
            </a:r>
            <a:r>
              <a:rPr dirty="0" sz="1600" spc="-90">
                <a:latin typeface="Arial"/>
                <a:cs typeface="Arial"/>
              </a:rPr>
              <a:t>person’s </a:t>
            </a:r>
            <a:r>
              <a:rPr dirty="0" sz="1600" spc="-85">
                <a:latin typeface="Arial"/>
                <a:cs typeface="Arial"/>
              </a:rPr>
              <a:t>face </a:t>
            </a:r>
            <a:r>
              <a:rPr dirty="0" sz="1600" spc="10">
                <a:latin typeface="Arial"/>
                <a:cs typeface="Arial"/>
              </a:rPr>
              <a:t>with  </a:t>
            </a:r>
            <a:r>
              <a:rPr dirty="0" sz="1600" spc="-5">
                <a:latin typeface="Carlito"/>
                <a:cs typeface="Carlito"/>
              </a:rPr>
              <a:t>images or </a:t>
            </a:r>
            <a:r>
              <a:rPr dirty="0" sz="1600" spc="-10">
                <a:latin typeface="Carlito"/>
                <a:cs typeface="Carlito"/>
              </a:rPr>
              <a:t>current </a:t>
            </a:r>
            <a:r>
              <a:rPr dirty="0" sz="1600" spc="-5">
                <a:latin typeface="Carlito"/>
                <a:cs typeface="Carlito"/>
              </a:rPr>
              <a:t>mood with </a:t>
            </a:r>
            <a:r>
              <a:rPr dirty="0" sz="1600" spc="-10">
                <a:latin typeface="Carlito"/>
                <a:cs typeface="Carlito"/>
              </a:rPr>
              <a:t>text, to help </a:t>
            </a:r>
            <a:r>
              <a:rPr dirty="0" sz="1600" spc="-5">
                <a:latin typeface="Carlito"/>
                <a:cs typeface="Carlito"/>
              </a:rPr>
              <a:t>find </a:t>
            </a:r>
            <a:r>
              <a:rPr dirty="0" sz="1600" spc="-10">
                <a:latin typeface="Carlito"/>
                <a:cs typeface="Carlito"/>
              </a:rPr>
              <a:t>depression  </a:t>
            </a:r>
            <a:r>
              <a:rPr dirty="0" sz="1600" spc="-5">
                <a:latin typeface="Carlito"/>
                <a:cs typeface="Carlito"/>
              </a:rPr>
              <a:t>sings. </a:t>
            </a:r>
            <a:r>
              <a:rPr dirty="0" sz="1600" spc="-10">
                <a:latin typeface="Carlito"/>
                <a:cs typeface="Carlito"/>
              </a:rPr>
              <a:t>Our detection </a:t>
            </a:r>
            <a:r>
              <a:rPr dirty="0" sz="1600" spc="-15">
                <a:latin typeface="Carlito"/>
                <a:cs typeface="Carlito"/>
              </a:rPr>
              <a:t>system </a:t>
            </a:r>
            <a:r>
              <a:rPr dirty="0" sz="1600" spc="-5">
                <a:latin typeface="Carlito"/>
                <a:cs typeface="Carlito"/>
              </a:rPr>
              <a:t>is </a:t>
            </a:r>
            <a:r>
              <a:rPr dirty="0" sz="1600" spc="-10">
                <a:latin typeface="Carlito"/>
                <a:cs typeface="Carlito"/>
              </a:rPr>
              <a:t>trained </a:t>
            </a:r>
            <a:r>
              <a:rPr dirty="0" sz="1600" spc="-5">
                <a:latin typeface="Carlito"/>
                <a:cs typeface="Carlito"/>
              </a:rPr>
              <a:t>with a </a:t>
            </a:r>
            <a:r>
              <a:rPr dirty="0" sz="1600" spc="-10">
                <a:latin typeface="Carlito"/>
                <a:cs typeface="Carlito"/>
              </a:rPr>
              <a:t>unique  dataset depression faces </a:t>
            </a:r>
            <a:r>
              <a:rPr dirty="0" sz="1600" spc="-15">
                <a:latin typeface="Carlito"/>
                <a:cs typeface="Carlito"/>
              </a:rPr>
              <a:t>from </a:t>
            </a:r>
            <a:r>
              <a:rPr dirty="0" sz="1600" spc="-10">
                <a:latin typeface="Carlito"/>
                <a:cs typeface="Carlito"/>
              </a:rPr>
              <a:t>messages </a:t>
            </a:r>
            <a:r>
              <a:rPr dirty="0" sz="1600" spc="-5">
                <a:latin typeface="Carlito"/>
                <a:cs typeface="Carlito"/>
              </a:rPr>
              <a:t>and images. </a:t>
            </a:r>
            <a:r>
              <a:rPr dirty="0" sz="1600" spc="-40">
                <a:latin typeface="Carlito"/>
                <a:cs typeface="Carlito"/>
              </a:rPr>
              <a:t>We  </a:t>
            </a:r>
            <a:r>
              <a:rPr dirty="0" sz="1600" spc="-10">
                <a:latin typeface="Carlito"/>
                <a:cs typeface="Carlito"/>
              </a:rPr>
              <a:t>believe that certain </a:t>
            </a:r>
            <a:r>
              <a:rPr dirty="0" sz="1600" spc="-5">
                <a:latin typeface="Carlito"/>
                <a:cs typeface="Carlito"/>
              </a:rPr>
              <a:t>linguistic </a:t>
            </a:r>
            <a:r>
              <a:rPr dirty="0" sz="1600" spc="-10">
                <a:latin typeface="Carlito"/>
                <a:cs typeface="Carlito"/>
              </a:rPr>
              <a:t>traits can </a:t>
            </a:r>
            <a:r>
              <a:rPr dirty="0" sz="1600" spc="-5">
                <a:latin typeface="Carlito"/>
                <a:cs typeface="Carlito"/>
              </a:rPr>
              <a:t>be </a:t>
            </a:r>
            <a:r>
              <a:rPr dirty="0" sz="1600" spc="-10">
                <a:latin typeface="Carlito"/>
                <a:cs typeface="Carlito"/>
              </a:rPr>
              <a:t>examined </a:t>
            </a:r>
            <a:r>
              <a:rPr dirty="0" sz="1600" spc="-5">
                <a:latin typeface="Carlito"/>
                <a:cs typeface="Carlito"/>
              </a:rPr>
              <a:t>and  </a:t>
            </a:r>
            <a:r>
              <a:rPr dirty="0" sz="1600" spc="-15">
                <a:latin typeface="Carlito"/>
                <a:cs typeface="Carlito"/>
              </a:rPr>
              <a:t>linked </a:t>
            </a:r>
            <a:r>
              <a:rPr dirty="0" sz="1600" spc="-10">
                <a:latin typeface="Carlito"/>
                <a:cs typeface="Carlito"/>
              </a:rPr>
              <a:t>to </a:t>
            </a:r>
            <a:r>
              <a:rPr dirty="0" sz="1600" spc="-5">
                <a:latin typeface="Carlito"/>
                <a:cs typeface="Carlito"/>
              </a:rPr>
              <a:t>possible </a:t>
            </a:r>
            <a:r>
              <a:rPr dirty="0" sz="1600" spc="-10">
                <a:latin typeface="Carlito"/>
                <a:cs typeface="Carlito"/>
              </a:rPr>
              <a:t>depressive </a:t>
            </a:r>
            <a:r>
              <a:rPr dirty="0" sz="1600" spc="-15">
                <a:latin typeface="Carlito"/>
                <a:cs typeface="Carlito"/>
              </a:rPr>
              <a:t>symptoms </a:t>
            </a:r>
            <a:r>
              <a:rPr dirty="0" sz="1600" spc="-5">
                <a:latin typeface="Carlito"/>
                <a:cs typeface="Carlito"/>
              </a:rPr>
              <a:t>as well as </a:t>
            </a:r>
            <a:r>
              <a:rPr dirty="0" sz="1600" spc="-10">
                <a:latin typeface="Carlito"/>
                <a:cs typeface="Carlito"/>
              </a:rPr>
              <a:t>used </a:t>
            </a:r>
            <a:r>
              <a:rPr dirty="0" sz="1600" spc="-5">
                <a:latin typeface="Carlito"/>
                <a:cs typeface="Carlito"/>
              </a:rPr>
              <a:t>to  </a:t>
            </a:r>
            <a:r>
              <a:rPr dirty="0" sz="1600" spc="-15">
                <a:latin typeface="Carlito"/>
                <a:cs typeface="Carlito"/>
              </a:rPr>
              <a:t>forecast </a:t>
            </a:r>
            <a:r>
              <a:rPr dirty="0" sz="1600" spc="-10">
                <a:latin typeface="Carlito"/>
                <a:cs typeface="Carlito"/>
              </a:rPr>
              <a:t>self-destructive </a:t>
            </a:r>
            <a:r>
              <a:rPr dirty="0" sz="1600" spc="-25">
                <a:latin typeface="Carlito"/>
                <a:cs typeface="Carlito"/>
              </a:rPr>
              <a:t>behavior. </a:t>
            </a:r>
            <a:r>
              <a:rPr dirty="0" sz="1600" spc="-10">
                <a:latin typeface="Carlito"/>
                <a:cs typeface="Carlito"/>
              </a:rPr>
              <a:t>The training result we  want to </a:t>
            </a:r>
            <a:r>
              <a:rPr dirty="0" sz="1600" spc="-5">
                <a:latin typeface="Carlito"/>
                <a:cs typeface="Carlito"/>
              </a:rPr>
              <a:t>achieve is the </a:t>
            </a:r>
            <a:r>
              <a:rPr dirty="0" sz="1600" spc="-15">
                <a:latin typeface="Carlito"/>
                <a:cs typeface="Carlito"/>
              </a:rPr>
              <a:t>system </a:t>
            </a:r>
            <a:r>
              <a:rPr dirty="0" sz="1600" spc="-5">
                <a:latin typeface="Carlito"/>
                <a:cs typeface="Carlito"/>
              </a:rPr>
              <a:t>capable of analyzing the  input (messages and images) </a:t>
            </a:r>
            <a:r>
              <a:rPr dirty="0" sz="1600" spc="-15">
                <a:latin typeface="Carlito"/>
                <a:cs typeface="Carlito"/>
              </a:rPr>
              <a:t>from users, </a:t>
            </a:r>
            <a:r>
              <a:rPr dirty="0" sz="1600" spc="-5">
                <a:latin typeface="Carlito"/>
                <a:cs typeface="Carlito"/>
              </a:rPr>
              <a:t>and </a:t>
            </a:r>
            <a:r>
              <a:rPr dirty="0" sz="1600" spc="-10">
                <a:latin typeface="Carlito"/>
                <a:cs typeface="Carlito"/>
              </a:rPr>
              <a:t>detect the  </a:t>
            </a:r>
            <a:r>
              <a:rPr dirty="0" sz="1600" spc="-5">
                <a:latin typeface="Carlito"/>
                <a:cs typeface="Carlito"/>
              </a:rPr>
              <a:t>type of </a:t>
            </a:r>
            <a:r>
              <a:rPr dirty="0" sz="1600" spc="-10">
                <a:latin typeface="Carlito"/>
                <a:cs typeface="Carlito"/>
              </a:rPr>
              <a:t>depression such </a:t>
            </a:r>
            <a:r>
              <a:rPr dirty="0" sz="1600" spc="-5">
                <a:latin typeface="Carlito"/>
                <a:cs typeface="Carlito"/>
              </a:rPr>
              <a:t>as </a:t>
            </a:r>
            <a:r>
              <a:rPr dirty="0" sz="1600" spc="-20">
                <a:latin typeface="Carlito"/>
                <a:cs typeface="Carlito"/>
              </a:rPr>
              <a:t>anxiety, </a:t>
            </a:r>
            <a:r>
              <a:rPr dirty="0" sz="1600" spc="-5">
                <a:latin typeface="Carlito"/>
                <a:cs typeface="Carlito"/>
              </a:rPr>
              <a:t>bipolar or</a:t>
            </a:r>
            <a:r>
              <a:rPr dirty="0" sz="1600" spc="60">
                <a:latin typeface="Carlito"/>
                <a:cs typeface="Carlito"/>
              </a:rPr>
              <a:t> </a:t>
            </a:r>
            <a:r>
              <a:rPr dirty="0" sz="1600" spc="-10">
                <a:latin typeface="Carlito"/>
                <a:cs typeface="Carlito"/>
              </a:rPr>
              <a:t>paranoia.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736" y="5123901"/>
            <a:ext cx="401150" cy="16405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3855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4932" y="561289"/>
            <a:ext cx="5201285" cy="711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-10"/>
              <a:t>PROBLEM</a:t>
            </a:r>
            <a:r>
              <a:rPr dirty="0" sz="4500" spc="-100"/>
              <a:t> </a:t>
            </a:r>
            <a:r>
              <a:rPr dirty="0" sz="4500" spc="-85"/>
              <a:t>STATEMENT</a:t>
            </a:r>
            <a:endParaRPr sz="4500"/>
          </a:p>
        </p:txBody>
      </p:sp>
      <p:sp>
        <p:nvSpPr>
          <p:cNvPr id="4" name="object 4"/>
          <p:cNvSpPr txBox="1"/>
          <p:nvPr/>
        </p:nvSpPr>
        <p:spPr>
          <a:xfrm>
            <a:off x="1614932" y="1517649"/>
            <a:ext cx="10160635" cy="408495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5100"/>
              </a:lnSpc>
              <a:spcBef>
                <a:spcPts val="105"/>
              </a:spcBef>
            </a:pPr>
            <a:r>
              <a:rPr dirty="0" sz="1500" spc="-5">
                <a:latin typeface="Carlito"/>
                <a:cs typeface="Carlito"/>
              </a:rPr>
              <a:t>Depression </a:t>
            </a:r>
            <a:r>
              <a:rPr dirty="0" sz="1500">
                <a:latin typeface="Carlito"/>
                <a:cs typeface="Carlito"/>
              </a:rPr>
              <a:t>is a </a:t>
            </a:r>
            <a:r>
              <a:rPr dirty="0" sz="1500" spc="-10">
                <a:latin typeface="Carlito"/>
                <a:cs typeface="Carlito"/>
              </a:rPr>
              <a:t>prevalent mental </a:t>
            </a:r>
            <a:r>
              <a:rPr dirty="0" sz="1500" spc="-5">
                <a:latin typeface="Carlito"/>
                <a:cs typeface="Carlito"/>
              </a:rPr>
              <a:t>health disorder </a:t>
            </a:r>
            <a:r>
              <a:rPr dirty="0" sz="1500" spc="-10">
                <a:latin typeface="Carlito"/>
                <a:cs typeface="Carlito"/>
              </a:rPr>
              <a:t>that affects </a:t>
            </a:r>
            <a:r>
              <a:rPr dirty="0" sz="1500">
                <a:latin typeface="Carlito"/>
                <a:cs typeface="Carlito"/>
              </a:rPr>
              <a:t>millions of people </a:t>
            </a:r>
            <a:r>
              <a:rPr dirty="0" sz="1500" spc="-5">
                <a:latin typeface="Carlito"/>
                <a:cs typeface="Carlito"/>
              </a:rPr>
              <a:t>worldwide. The condition </a:t>
            </a:r>
            <a:r>
              <a:rPr dirty="0" sz="1500">
                <a:latin typeface="Carlito"/>
                <a:cs typeface="Carlito"/>
              </a:rPr>
              <a:t>is </a:t>
            </a:r>
            <a:r>
              <a:rPr dirty="0" sz="1500" spc="-10">
                <a:latin typeface="Carlito"/>
                <a:cs typeface="Carlito"/>
              </a:rPr>
              <a:t>characterized </a:t>
            </a:r>
            <a:r>
              <a:rPr dirty="0" sz="1500" spc="-5">
                <a:latin typeface="Carlito"/>
                <a:cs typeface="Carlito"/>
              </a:rPr>
              <a:t>by </a:t>
            </a:r>
            <a:r>
              <a:rPr dirty="0" sz="1500">
                <a:latin typeface="Carlito"/>
                <a:cs typeface="Carlito"/>
              </a:rPr>
              <a:t>a  </a:t>
            </a:r>
            <a:r>
              <a:rPr dirty="0" sz="1500" spc="-10">
                <a:latin typeface="Carlito"/>
                <a:cs typeface="Carlito"/>
              </a:rPr>
              <a:t>persistent feeling of </a:t>
            </a:r>
            <a:r>
              <a:rPr dirty="0" sz="1500" spc="-5">
                <a:latin typeface="Carlito"/>
                <a:cs typeface="Carlito"/>
              </a:rPr>
              <a:t>sadness, hopelessness, </a:t>
            </a:r>
            <a:r>
              <a:rPr dirty="0" sz="1500">
                <a:latin typeface="Carlito"/>
                <a:cs typeface="Carlito"/>
              </a:rPr>
              <a:t>and </a:t>
            </a:r>
            <a:r>
              <a:rPr dirty="0" sz="1500" spc="-5">
                <a:latin typeface="Carlito"/>
                <a:cs typeface="Carlito"/>
              </a:rPr>
              <a:t>loss </a:t>
            </a:r>
            <a:r>
              <a:rPr dirty="0" sz="1500">
                <a:latin typeface="Carlito"/>
                <a:cs typeface="Carlito"/>
              </a:rPr>
              <a:t>of </a:t>
            </a:r>
            <a:r>
              <a:rPr dirty="0" sz="1500" spc="-10">
                <a:latin typeface="Carlito"/>
                <a:cs typeface="Carlito"/>
              </a:rPr>
              <a:t>interest </a:t>
            </a:r>
            <a:r>
              <a:rPr dirty="0" sz="1500">
                <a:latin typeface="Carlito"/>
                <a:cs typeface="Carlito"/>
              </a:rPr>
              <a:t>in </a:t>
            </a:r>
            <a:r>
              <a:rPr dirty="0" sz="1500" spc="-5">
                <a:latin typeface="Carlito"/>
                <a:cs typeface="Carlito"/>
              </a:rPr>
              <a:t>daily activities. </a:t>
            </a:r>
            <a:r>
              <a:rPr dirty="0" sz="1500">
                <a:latin typeface="Carlito"/>
                <a:cs typeface="Carlito"/>
              </a:rPr>
              <a:t>It </a:t>
            </a:r>
            <a:r>
              <a:rPr dirty="0" sz="1500" spc="-5">
                <a:latin typeface="Carlito"/>
                <a:cs typeface="Carlito"/>
              </a:rPr>
              <a:t>significantly impairs </a:t>
            </a:r>
            <a:r>
              <a:rPr dirty="0" sz="1500">
                <a:latin typeface="Carlito"/>
                <a:cs typeface="Carlito"/>
              </a:rPr>
              <a:t>a </a:t>
            </a:r>
            <a:r>
              <a:rPr dirty="0" sz="1500" spc="-10">
                <a:latin typeface="Carlito"/>
                <a:cs typeface="Carlito"/>
              </a:rPr>
              <a:t>person's </a:t>
            </a:r>
            <a:r>
              <a:rPr dirty="0" sz="1500" spc="-5">
                <a:latin typeface="Carlito"/>
                <a:cs typeface="Carlito"/>
              </a:rPr>
              <a:t>ability </a:t>
            </a:r>
            <a:r>
              <a:rPr dirty="0" sz="1500" spc="-25">
                <a:latin typeface="Carlito"/>
                <a:cs typeface="Carlito"/>
              </a:rPr>
              <a:t>to  </a:t>
            </a:r>
            <a:r>
              <a:rPr dirty="0" sz="1500" spc="-5">
                <a:latin typeface="Carlito"/>
                <a:cs typeface="Carlito"/>
              </a:rPr>
              <a:t>function and can lead </a:t>
            </a:r>
            <a:r>
              <a:rPr dirty="0" sz="1500" spc="-10">
                <a:latin typeface="Carlito"/>
                <a:cs typeface="Carlito"/>
              </a:rPr>
              <a:t>to </a:t>
            </a:r>
            <a:r>
              <a:rPr dirty="0" sz="1500">
                <a:latin typeface="Carlito"/>
                <a:cs typeface="Carlito"/>
              </a:rPr>
              <a:t>a </a:t>
            </a:r>
            <a:r>
              <a:rPr dirty="0" sz="1500" spc="-15">
                <a:latin typeface="Carlito"/>
                <a:cs typeface="Carlito"/>
              </a:rPr>
              <a:t>range </a:t>
            </a:r>
            <a:r>
              <a:rPr dirty="0" sz="1500">
                <a:latin typeface="Carlito"/>
                <a:cs typeface="Carlito"/>
              </a:rPr>
              <a:t>of </a:t>
            </a:r>
            <a:r>
              <a:rPr dirty="0" sz="1500" spc="-10">
                <a:latin typeface="Carlito"/>
                <a:cs typeface="Carlito"/>
              </a:rPr>
              <a:t>physical </a:t>
            </a:r>
            <a:r>
              <a:rPr dirty="0" sz="1500" spc="-5">
                <a:latin typeface="Carlito"/>
                <a:cs typeface="Carlito"/>
              </a:rPr>
              <a:t>and emotional problems. </a:t>
            </a:r>
            <a:r>
              <a:rPr dirty="0" sz="1500" spc="-10">
                <a:latin typeface="Carlito"/>
                <a:cs typeface="Carlito"/>
              </a:rPr>
              <a:t>Early </a:t>
            </a:r>
            <a:r>
              <a:rPr dirty="0" sz="1500" spc="-5">
                <a:latin typeface="Carlito"/>
                <a:cs typeface="Carlito"/>
              </a:rPr>
              <a:t>detection </a:t>
            </a:r>
            <a:r>
              <a:rPr dirty="0" sz="1500">
                <a:latin typeface="Carlito"/>
                <a:cs typeface="Carlito"/>
              </a:rPr>
              <a:t>of </a:t>
            </a:r>
            <a:r>
              <a:rPr dirty="0" sz="1500" spc="-5">
                <a:latin typeface="Carlito"/>
                <a:cs typeface="Carlito"/>
              </a:rPr>
              <a:t>depression </a:t>
            </a:r>
            <a:r>
              <a:rPr dirty="0" sz="1500">
                <a:latin typeface="Carlito"/>
                <a:cs typeface="Carlito"/>
              </a:rPr>
              <a:t>is crucial </a:t>
            </a:r>
            <a:r>
              <a:rPr dirty="0" sz="1500" spc="-15">
                <a:latin typeface="Carlito"/>
                <a:cs typeface="Carlito"/>
              </a:rPr>
              <a:t>for </a:t>
            </a:r>
            <a:r>
              <a:rPr dirty="0" sz="1500" spc="-10">
                <a:latin typeface="Carlito"/>
                <a:cs typeface="Carlito"/>
              </a:rPr>
              <a:t>effective  </a:t>
            </a:r>
            <a:r>
              <a:rPr dirty="0" sz="1500" spc="-5">
                <a:latin typeface="Carlito"/>
                <a:cs typeface="Carlito"/>
              </a:rPr>
              <a:t>treatment, </a:t>
            </a:r>
            <a:r>
              <a:rPr dirty="0" sz="1500">
                <a:latin typeface="Carlito"/>
                <a:cs typeface="Carlito"/>
              </a:rPr>
              <a:t>as it </a:t>
            </a:r>
            <a:r>
              <a:rPr dirty="0" sz="1500" spc="-5">
                <a:latin typeface="Carlito"/>
                <a:cs typeface="Carlito"/>
              </a:rPr>
              <a:t>can reduce </a:t>
            </a:r>
            <a:r>
              <a:rPr dirty="0" sz="1500">
                <a:latin typeface="Carlito"/>
                <a:cs typeface="Carlito"/>
              </a:rPr>
              <a:t>the </a:t>
            </a:r>
            <a:r>
              <a:rPr dirty="0" sz="1500" spc="-5">
                <a:latin typeface="Carlito"/>
                <a:cs typeface="Carlito"/>
              </a:rPr>
              <a:t>severity </a:t>
            </a:r>
            <a:r>
              <a:rPr dirty="0" sz="1500">
                <a:latin typeface="Carlito"/>
                <a:cs typeface="Carlito"/>
              </a:rPr>
              <a:t>and </a:t>
            </a:r>
            <a:r>
              <a:rPr dirty="0" sz="1500" spc="-10">
                <a:latin typeface="Carlito"/>
                <a:cs typeface="Carlito"/>
              </a:rPr>
              <a:t>duration </a:t>
            </a:r>
            <a:r>
              <a:rPr dirty="0" sz="1500">
                <a:latin typeface="Carlito"/>
                <a:cs typeface="Carlito"/>
              </a:rPr>
              <a:t>of </a:t>
            </a:r>
            <a:r>
              <a:rPr dirty="0" sz="1500" spc="-10">
                <a:latin typeface="Carlito"/>
                <a:cs typeface="Carlito"/>
              </a:rPr>
              <a:t>symptoms </a:t>
            </a:r>
            <a:r>
              <a:rPr dirty="0" sz="1500">
                <a:latin typeface="Carlito"/>
                <a:cs typeface="Carlito"/>
              </a:rPr>
              <a:t>and </a:t>
            </a:r>
            <a:r>
              <a:rPr dirty="0" sz="1500" spc="-10">
                <a:latin typeface="Carlito"/>
                <a:cs typeface="Carlito"/>
              </a:rPr>
              <a:t>improve </a:t>
            </a:r>
            <a:r>
              <a:rPr dirty="0" sz="1500">
                <a:latin typeface="Carlito"/>
                <a:cs typeface="Carlito"/>
              </a:rPr>
              <a:t>a </a:t>
            </a:r>
            <a:r>
              <a:rPr dirty="0" sz="1500" spc="-5">
                <a:latin typeface="Carlito"/>
                <a:cs typeface="Carlito"/>
              </a:rPr>
              <a:t>person's </a:t>
            </a:r>
            <a:r>
              <a:rPr dirty="0" sz="1500">
                <a:latin typeface="Carlito"/>
                <a:cs typeface="Carlito"/>
              </a:rPr>
              <a:t>quality of</a:t>
            </a:r>
            <a:r>
              <a:rPr dirty="0" sz="1500" spc="-114">
                <a:latin typeface="Carlito"/>
                <a:cs typeface="Carlito"/>
              </a:rPr>
              <a:t> </a:t>
            </a:r>
            <a:r>
              <a:rPr dirty="0" sz="1500" spc="-10">
                <a:latin typeface="Carlito"/>
                <a:cs typeface="Carlito"/>
              </a:rPr>
              <a:t>life.</a:t>
            </a:r>
            <a:endParaRPr sz="1500">
              <a:latin typeface="Carlito"/>
              <a:cs typeface="Carlito"/>
            </a:endParaRPr>
          </a:p>
          <a:p>
            <a:pPr algn="just" marL="12700" marR="6985">
              <a:lnSpc>
                <a:spcPct val="105200"/>
              </a:lnSpc>
              <a:spcBef>
                <a:spcPts val="1190"/>
              </a:spcBef>
            </a:pPr>
            <a:r>
              <a:rPr dirty="0" sz="1500" spc="-25">
                <a:latin typeface="Carlito"/>
                <a:cs typeface="Carlito"/>
              </a:rPr>
              <a:t>However, </a:t>
            </a:r>
            <a:r>
              <a:rPr dirty="0" sz="1500" spc="-5">
                <a:latin typeface="Carlito"/>
                <a:cs typeface="Carlito"/>
              </a:rPr>
              <a:t>traditional methods </a:t>
            </a:r>
            <a:r>
              <a:rPr dirty="0" sz="1500">
                <a:latin typeface="Carlito"/>
                <a:cs typeface="Carlito"/>
              </a:rPr>
              <a:t>of </a:t>
            </a:r>
            <a:r>
              <a:rPr dirty="0" sz="1500" spc="-5">
                <a:latin typeface="Carlito"/>
                <a:cs typeface="Carlito"/>
              </a:rPr>
              <a:t>detecting depression, such </a:t>
            </a:r>
            <a:r>
              <a:rPr dirty="0" sz="1500">
                <a:latin typeface="Carlito"/>
                <a:cs typeface="Carlito"/>
              </a:rPr>
              <a:t>as </a:t>
            </a:r>
            <a:r>
              <a:rPr dirty="0" sz="1500" spc="-5">
                <a:latin typeface="Carlito"/>
                <a:cs typeface="Carlito"/>
              </a:rPr>
              <a:t>self-report questionnaires </a:t>
            </a:r>
            <a:r>
              <a:rPr dirty="0" sz="1500">
                <a:latin typeface="Carlito"/>
                <a:cs typeface="Carlito"/>
              </a:rPr>
              <a:t>or </a:t>
            </a:r>
            <a:r>
              <a:rPr dirty="0" sz="1500" spc="-5">
                <a:latin typeface="Carlito"/>
                <a:cs typeface="Carlito"/>
              </a:rPr>
              <a:t>clinical interviews, </a:t>
            </a:r>
            <a:r>
              <a:rPr dirty="0" sz="1500" spc="-15">
                <a:latin typeface="Carlito"/>
                <a:cs typeface="Carlito"/>
              </a:rPr>
              <a:t>have </a:t>
            </a:r>
            <a:r>
              <a:rPr dirty="0" sz="1500" spc="-10">
                <a:latin typeface="Carlito"/>
                <a:cs typeface="Carlito"/>
              </a:rPr>
              <a:t>several  </a:t>
            </a:r>
            <a:r>
              <a:rPr dirty="0" sz="1500" spc="-5">
                <a:latin typeface="Carlito"/>
                <a:cs typeface="Carlito"/>
              </a:rPr>
              <a:t>limitations. Self-report questionnaires </a:t>
            </a:r>
            <a:r>
              <a:rPr dirty="0" sz="1500" spc="-10">
                <a:latin typeface="Carlito"/>
                <a:cs typeface="Carlito"/>
              </a:rPr>
              <a:t>rely </a:t>
            </a:r>
            <a:r>
              <a:rPr dirty="0" sz="1500" spc="-5">
                <a:latin typeface="Carlito"/>
                <a:cs typeface="Carlito"/>
              </a:rPr>
              <a:t>on </a:t>
            </a:r>
            <a:r>
              <a:rPr dirty="0" sz="1500">
                <a:latin typeface="Carlito"/>
                <a:cs typeface="Carlito"/>
              </a:rPr>
              <a:t>a </a:t>
            </a:r>
            <a:r>
              <a:rPr dirty="0" sz="1500" spc="-10">
                <a:latin typeface="Carlito"/>
                <a:cs typeface="Carlito"/>
              </a:rPr>
              <a:t>person's </a:t>
            </a:r>
            <a:r>
              <a:rPr dirty="0" sz="1500" spc="-5">
                <a:latin typeface="Carlito"/>
                <a:cs typeface="Carlito"/>
              </a:rPr>
              <a:t>ability </a:t>
            </a:r>
            <a:r>
              <a:rPr dirty="0" sz="1500" spc="-10">
                <a:latin typeface="Carlito"/>
                <a:cs typeface="Carlito"/>
              </a:rPr>
              <a:t>to accurately </a:t>
            </a:r>
            <a:r>
              <a:rPr dirty="0" sz="1500" spc="-5">
                <a:latin typeface="Carlito"/>
                <a:cs typeface="Carlito"/>
              </a:rPr>
              <a:t>report </a:t>
            </a:r>
            <a:r>
              <a:rPr dirty="0" sz="1500">
                <a:latin typeface="Carlito"/>
                <a:cs typeface="Carlito"/>
              </a:rPr>
              <a:t>their </a:t>
            </a:r>
            <a:r>
              <a:rPr dirty="0" sz="1500" spc="-10">
                <a:latin typeface="Carlito"/>
                <a:cs typeface="Carlito"/>
              </a:rPr>
              <a:t>symptoms, </a:t>
            </a:r>
            <a:r>
              <a:rPr dirty="0" sz="1500" spc="-5">
                <a:latin typeface="Carlito"/>
                <a:cs typeface="Carlito"/>
              </a:rPr>
              <a:t>which can </a:t>
            </a:r>
            <a:r>
              <a:rPr dirty="0" sz="1500">
                <a:latin typeface="Carlito"/>
                <a:cs typeface="Carlito"/>
              </a:rPr>
              <a:t>be </a:t>
            </a:r>
            <a:r>
              <a:rPr dirty="0" sz="1500" spc="-5">
                <a:latin typeface="Carlito"/>
                <a:cs typeface="Carlito"/>
              </a:rPr>
              <a:t>influenced </a:t>
            </a:r>
            <a:r>
              <a:rPr dirty="0" sz="1500" spc="-10">
                <a:latin typeface="Carlito"/>
                <a:cs typeface="Carlito"/>
              </a:rPr>
              <a:t>by  </a:t>
            </a:r>
            <a:r>
              <a:rPr dirty="0" sz="1500" spc="-5">
                <a:latin typeface="Carlito"/>
                <a:cs typeface="Carlito"/>
              </a:rPr>
              <a:t>various </a:t>
            </a:r>
            <a:r>
              <a:rPr dirty="0" sz="1500" spc="-15">
                <a:latin typeface="Carlito"/>
                <a:cs typeface="Carlito"/>
              </a:rPr>
              <a:t>factors, </a:t>
            </a:r>
            <a:r>
              <a:rPr dirty="0" sz="1500" spc="-5">
                <a:latin typeface="Carlito"/>
                <a:cs typeface="Carlito"/>
              </a:rPr>
              <a:t>such </a:t>
            </a:r>
            <a:r>
              <a:rPr dirty="0" sz="1500">
                <a:latin typeface="Carlito"/>
                <a:cs typeface="Carlito"/>
              </a:rPr>
              <a:t>as social </a:t>
            </a:r>
            <a:r>
              <a:rPr dirty="0" sz="1500" spc="-5">
                <a:latin typeface="Carlito"/>
                <a:cs typeface="Carlito"/>
              </a:rPr>
              <a:t>desirability bias, </a:t>
            </a:r>
            <a:r>
              <a:rPr dirty="0" sz="1500">
                <a:latin typeface="Carlito"/>
                <a:cs typeface="Carlito"/>
              </a:rPr>
              <a:t>memory </a:t>
            </a:r>
            <a:r>
              <a:rPr dirty="0" sz="1500" spc="-10">
                <a:latin typeface="Carlito"/>
                <a:cs typeface="Carlito"/>
              </a:rPr>
              <a:t>recall </a:t>
            </a:r>
            <a:r>
              <a:rPr dirty="0" sz="1500" spc="-5">
                <a:latin typeface="Carlito"/>
                <a:cs typeface="Carlito"/>
              </a:rPr>
              <a:t>bias, </a:t>
            </a:r>
            <a:r>
              <a:rPr dirty="0" sz="1500">
                <a:latin typeface="Carlito"/>
                <a:cs typeface="Carlito"/>
              </a:rPr>
              <a:t>and </a:t>
            </a:r>
            <a:r>
              <a:rPr dirty="0" sz="1500" spc="-10">
                <a:latin typeface="Carlito"/>
                <a:cs typeface="Carlito"/>
              </a:rPr>
              <a:t>language </a:t>
            </a:r>
            <a:r>
              <a:rPr dirty="0" sz="1500" spc="-5">
                <a:latin typeface="Carlito"/>
                <a:cs typeface="Carlito"/>
              </a:rPr>
              <a:t>barriers. Clinical interviews can also </a:t>
            </a:r>
            <a:r>
              <a:rPr dirty="0" sz="1500">
                <a:latin typeface="Carlito"/>
                <a:cs typeface="Carlito"/>
              </a:rPr>
              <a:t>be </a:t>
            </a:r>
            <a:r>
              <a:rPr dirty="0" sz="1500" spc="-5">
                <a:latin typeface="Carlito"/>
                <a:cs typeface="Carlito"/>
              </a:rPr>
              <a:t>subjective  </a:t>
            </a:r>
            <a:r>
              <a:rPr dirty="0" sz="1500">
                <a:latin typeface="Carlito"/>
                <a:cs typeface="Carlito"/>
              </a:rPr>
              <a:t>and </a:t>
            </a:r>
            <a:r>
              <a:rPr dirty="0" sz="1500" spc="-10">
                <a:latin typeface="Carlito"/>
                <a:cs typeface="Carlito"/>
              </a:rPr>
              <a:t>may </a:t>
            </a:r>
            <a:r>
              <a:rPr dirty="0" sz="1500" spc="-5">
                <a:latin typeface="Carlito"/>
                <a:cs typeface="Carlito"/>
              </a:rPr>
              <a:t>vary </a:t>
            </a:r>
            <a:r>
              <a:rPr dirty="0" sz="1500">
                <a:latin typeface="Carlito"/>
                <a:cs typeface="Carlito"/>
              </a:rPr>
              <a:t>depending on the clinician's </a:t>
            </a:r>
            <a:r>
              <a:rPr dirty="0" sz="1500" spc="-5">
                <a:latin typeface="Carlito"/>
                <a:cs typeface="Carlito"/>
              </a:rPr>
              <a:t>experience </a:t>
            </a:r>
            <a:r>
              <a:rPr dirty="0" sz="1500">
                <a:latin typeface="Carlito"/>
                <a:cs typeface="Carlito"/>
              </a:rPr>
              <a:t>and</a:t>
            </a:r>
            <a:r>
              <a:rPr dirty="0" sz="1500" spc="-80">
                <a:latin typeface="Carlito"/>
                <a:cs typeface="Carlito"/>
              </a:rPr>
              <a:t> </a:t>
            </a:r>
            <a:r>
              <a:rPr dirty="0" sz="1500" spc="-5">
                <a:latin typeface="Carlito"/>
                <a:cs typeface="Carlito"/>
              </a:rPr>
              <a:t>training.</a:t>
            </a:r>
            <a:endParaRPr sz="1500">
              <a:latin typeface="Carlito"/>
              <a:cs typeface="Carlito"/>
            </a:endParaRPr>
          </a:p>
          <a:p>
            <a:pPr algn="just" marL="12700" marR="5080">
              <a:lnSpc>
                <a:spcPct val="105100"/>
              </a:lnSpc>
              <a:spcBef>
                <a:spcPts val="1190"/>
              </a:spcBef>
            </a:pPr>
            <a:r>
              <a:rPr dirty="0" sz="1500" spc="-5">
                <a:latin typeface="Carlito"/>
                <a:cs typeface="Carlito"/>
              </a:rPr>
              <a:t>As </a:t>
            </a:r>
            <a:r>
              <a:rPr dirty="0" sz="1500">
                <a:latin typeface="Carlito"/>
                <a:cs typeface="Carlito"/>
              </a:rPr>
              <a:t>a </a:t>
            </a:r>
            <a:r>
              <a:rPr dirty="0" sz="1500" spc="-5">
                <a:latin typeface="Carlito"/>
                <a:cs typeface="Carlito"/>
              </a:rPr>
              <a:t>result, there </a:t>
            </a:r>
            <a:r>
              <a:rPr dirty="0" sz="1500" spc="5">
                <a:latin typeface="Carlito"/>
                <a:cs typeface="Carlito"/>
              </a:rPr>
              <a:t>is </a:t>
            </a:r>
            <a:r>
              <a:rPr dirty="0" sz="1500">
                <a:latin typeface="Carlito"/>
                <a:cs typeface="Carlito"/>
              </a:rPr>
              <a:t>a need </a:t>
            </a:r>
            <a:r>
              <a:rPr dirty="0" sz="1500" spc="-15">
                <a:latin typeface="Carlito"/>
                <a:cs typeface="Carlito"/>
              </a:rPr>
              <a:t>for </a:t>
            </a:r>
            <a:r>
              <a:rPr dirty="0" sz="1500">
                <a:latin typeface="Carlito"/>
                <a:cs typeface="Carlito"/>
              </a:rPr>
              <a:t>an </a:t>
            </a:r>
            <a:r>
              <a:rPr dirty="0" sz="1500" spc="-5">
                <a:latin typeface="Carlito"/>
                <a:cs typeface="Carlito"/>
              </a:rPr>
              <a:t>objective </a:t>
            </a:r>
            <a:r>
              <a:rPr dirty="0" sz="1500">
                <a:latin typeface="Carlito"/>
                <a:cs typeface="Carlito"/>
              </a:rPr>
              <a:t>and </a:t>
            </a:r>
            <a:r>
              <a:rPr dirty="0" sz="1500" spc="-5">
                <a:latin typeface="Carlito"/>
                <a:cs typeface="Carlito"/>
              </a:rPr>
              <a:t>reliable method </a:t>
            </a:r>
            <a:r>
              <a:rPr dirty="0" sz="1500">
                <a:latin typeface="Carlito"/>
                <a:cs typeface="Carlito"/>
              </a:rPr>
              <a:t>of </a:t>
            </a:r>
            <a:r>
              <a:rPr dirty="0" sz="1500" spc="-5">
                <a:latin typeface="Carlito"/>
                <a:cs typeface="Carlito"/>
              </a:rPr>
              <a:t>detecting depression. One potential solution is </a:t>
            </a:r>
            <a:r>
              <a:rPr dirty="0" sz="1500">
                <a:latin typeface="Carlito"/>
                <a:cs typeface="Carlito"/>
              </a:rPr>
              <a:t>the </a:t>
            </a:r>
            <a:r>
              <a:rPr dirty="0" sz="1500" spc="-5">
                <a:latin typeface="Carlito"/>
                <a:cs typeface="Carlito"/>
              </a:rPr>
              <a:t>use </a:t>
            </a:r>
            <a:r>
              <a:rPr dirty="0" sz="1500">
                <a:latin typeface="Carlito"/>
                <a:cs typeface="Carlito"/>
              </a:rPr>
              <a:t>of  machine </a:t>
            </a:r>
            <a:r>
              <a:rPr dirty="0" sz="1500" spc="-5">
                <a:latin typeface="Carlito"/>
                <a:cs typeface="Carlito"/>
              </a:rPr>
              <a:t>learning algorithms </a:t>
            </a:r>
            <a:r>
              <a:rPr dirty="0" sz="1500" spc="-15">
                <a:latin typeface="Carlito"/>
                <a:cs typeface="Carlito"/>
              </a:rPr>
              <a:t>to </a:t>
            </a:r>
            <a:r>
              <a:rPr dirty="0" sz="1500" spc="-10">
                <a:latin typeface="Carlito"/>
                <a:cs typeface="Carlito"/>
              </a:rPr>
              <a:t>analyze </a:t>
            </a:r>
            <a:r>
              <a:rPr dirty="0" sz="1500" spc="-5">
                <a:latin typeface="Carlito"/>
                <a:cs typeface="Carlito"/>
              </a:rPr>
              <a:t>various </a:t>
            </a:r>
            <a:r>
              <a:rPr dirty="0" sz="1500" spc="-15">
                <a:latin typeface="Carlito"/>
                <a:cs typeface="Carlito"/>
              </a:rPr>
              <a:t>data </a:t>
            </a:r>
            <a:r>
              <a:rPr dirty="0" sz="1500" spc="-10">
                <a:latin typeface="Carlito"/>
                <a:cs typeface="Carlito"/>
              </a:rPr>
              <a:t>sources, </a:t>
            </a:r>
            <a:r>
              <a:rPr dirty="0" sz="1500" spc="-5">
                <a:latin typeface="Carlito"/>
                <a:cs typeface="Carlito"/>
              </a:rPr>
              <a:t>such </a:t>
            </a:r>
            <a:r>
              <a:rPr dirty="0" sz="1500">
                <a:latin typeface="Carlito"/>
                <a:cs typeface="Carlito"/>
              </a:rPr>
              <a:t>as </a:t>
            </a:r>
            <a:r>
              <a:rPr dirty="0" sz="1500" spc="-5">
                <a:latin typeface="Carlito"/>
                <a:cs typeface="Carlito"/>
              </a:rPr>
              <a:t>speech </a:t>
            </a:r>
            <a:r>
              <a:rPr dirty="0" sz="1500" spc="-10">
                <a:latin typeface="Carlito"/>
                <a:cs typeface="Carlito"/>
              </a:rPr>
              <a:t>patterns, facial expressions, </a:t>
            </a:r>
            <a:r>
              <a:rPr dirty="0" sz="1500" spc="-5">
                <a:latin typeface="Carlito"/>
                <a:cs typeface="Carlito"/>
              </a:rPr>
              <a:t>and </a:t>
            </a:r>
            <a:r>
              <a:rPr dirty="0" sz="1500" spc="-10">
                <a:latin typeface="Carlito"/>
                <a:cs typeface="Carlito"/>
              </a:rPr>
              <a:t>physiological </a:t>
            </a:r>
            <a:r>
              <a:rPr dirty="0" sz="1500" spc="-5">
                <a:latin typeface="Carlito"/>
                <a:cs typeface="Carlito"/>
              </a:rPr>
              <a:t>signals,  </a:t>
            </a:r>
            <a:r>
              <a:rPr dirty="0" sz="1500" spc="-10">
                <a:latin typeface="Carlito"/>
                <a:cs typeface="Carlito"/>
              </a:rPr>
              <a:t>to </a:t>
            </a:r>
            <a:r>
              <a:rPr dirty="0" sz="1500" spc="-5">
                <a:latin typeface="Carlito"/>
                <a:cs typeface="Carlito"/>
              </a:rPr>
              <a:t>identify </a:t>
            </a:r>
            <a:r>
              <a:rPr dirty="0" sz="1500" spc="-10">
                <a:latin typeface="Carlito"/>
                <a:cs typeface="Carlito"/>
              </a:rPr>
              <a:t>indicators </a:t>
            </a:r>
            <a:r>
              <a:rPr dirty="0" sz="1500">
                <a:latin typeface="Carlito"/>
                <a:cs typeface="Carlito"/>
              </a:rPr>
              <a:t>of </a:t>
            </a:r>
            <a:r>
              <a:rPr dirty="0" sz="1500" spc="-5">
                <a:latin typeface="Carlito"/>
                <a:cs typeface="Carlito"/>
              </a:rPr>
              <a:t>depression. These </a:t>
            </a:r>
            <a:r>
              <a:rPr dirty="0" sz="1500" spc="-15">
                <a:latin typeface="Carlito"/>
                <a:cs typeface="Carlito"/>
              </a:rPr>
              <a:t>systems </a:t>
            </a:r>
            <a:r>
              <a:rPr dirty="0" sz="1500" spc="-10">
                <a:latin typeface="Carlito"/>
                <a:cs typeface="Carlito"/>
              </a:rPr>
              <a:t>have </a:t>
            </a:r>
            <a:r>
              <a:rPr dirty="0" sz="1500" spc="-5">
                <a:latin typeface="Carlito"/>
                <a:cs typeface="Carlito"/>
              </a:rPr>
              <a:t>shown </a:t>
            </a:r>
            <a:r>
              <a:rPr dirty="0" sz="1500" spc="-10">
                <a:latin typeface="Carlito"/>
                <a:cs typeface="Carlito"/>
              </a:rPr>
              <a:t>promising </a:t>
            </a:r>
            <a:r>
              <a:rPr dirty="0" sz="1500" spc="-5">
                <a:latin typeface="Carlito"/>
                <a:cs typeface="Carlito"/>
              </a:rPr>
              <a:t>results </a:t>
            </a:r>
            <a:r>
              <a:rPr dirty="0" sz="1500">
                <a:latin typeface="Carlito"/>
                <a:cs typeface="Carlito"/>
              </a:rPr>
              <a:t>in early </a:t>
            </a:r>
            <a:r>
              <a:rPr dirty="0" sz="1500" spc="-5">
                <a:latin typeface="Carlito"/>
                <a:cs typeface="Carlito"/>
              </a:rPr>
              <a:t>studies </a:t>
            </a:r>
            <a:r>
              <a:rPr dirty="0" sz="1500">
                <a:latin typeface="Carlito"/>
                <a:cs typeface="Carlito"/>
              </a:rPr>
              <a:t>and </a:t>
            </a:r>
            <a:r>
              <a:rPr dirty="0" sz="1500" spc="-15">
                <a:latin typeface="Carlito"/>
                <a:cs typeface="Carlito"/>
              </a:rPr>
              <a:t>have </a:t>
            </a:r>
            <a:r>
              <a:rPr dirty="0" sz="1500">
                <a:latin typeface="Carlito"/>
                <a:cs typeface="Carlito"/>
              </a:rPr>
              <a:t>the </a:t>
            </a:r>
            <a:r>
              <a:rPr dirty="0" sz="1500" spc="-5">
                <a:latin typeface="Carlito"/>
                <a:cs typeface="Carlito"/>
              </a:rPr>
              <a:t>potential </a:t>
            </a:r>
            <a:r>
              <a:rPr dirty="0" sz="1500" spc="-25">
                <a:latin typeface="Carlito"/>
                <a:cs typeface="Carlito"/>
              </a:rPr>
              <a:t>to  </a:t>
            </a:r>
            <a:r>
              <a:rPr dirty="0" sz="1500" spc="-10">
                <a:latin typeface="Carlito"/>
                <a:cs typeface="Carlito"/>
              </a:rPr>
              <a:t>revolutionize </a:t>
            </a:r>
            <a:r>
              <a:rPr dirty="0" sz="1500">
                <a:latin typeface="Carlito"/>
                <a:cs typeface="Carlito"/>
              </a:rPr>
              <a:t>the </a:t>
            </a:r>
            <a:r>
              <a:rPr dirty="0" sz="1500" spc="-5">
                <a:latin typeface="Carlito"/>
                <a:cs typeface="Carlito"/>
              </a:rPr>
              <a:t>field of </a:t>
            </a:r>
            <a:r>
              <a:rPr dirty="0" sz="1500" spc="-10">
                <a:latin typeface="Carlito"/>
                <a:cs typeface="Carlito"/>
              </a:rPr>
              <a:t>mental</a:t>
            </a:r>
            <a:r>
              <a:rPr dirty="0" sz="1500" spc="25">
                <a:latin typeface="Carlito"/>
                <a:cs typeface="Carlito"/>
              </a:rPr>
              <a:t> </a:t>
            </a:r>
            <a:r>
              <a:rPr dirty="0" sz="1500" spc="-5">
                <a:latin typeface="Carlito"/>
                <a:cs typeface="Carlito"/>
              </a:rPr>
              <a:t>health.</a:t>
            </a:r>
            <a:endParaRPr sz="1500">
              <a:latin typeface="Carlito"/>
              <a:cs typeface="Carlito"/>
            </a:endParaRPr>
          </a:p>
          <a:p>
            <a:pPr algn="just" marL="12700" marR="5080">
              <a:lnSpc>
                <a:spcPct val="105000"/>
              </a:lnSpc>
              <a:spcBef>
                <a:spcPts val="1195"/>
              </a:spcBef>
            </a:pPr>
            <a:r>
              <a:rPr dirty="0" sz="1500" spc="-5">
                <a:latin typeface="Carlito"/>
                <a:cs typeface="Carlito"/>
              </a:rPr>
              <a:t>Detecting depression early </a:t>
            </a:r>
            <a:r>
              <a:rPr dirty="0" sz="1500">
                <a:latin typeface="Carlito"/>
                <a:cs typeface="Carlito"/>
              </a:rPr>
              <a:t>is </a:t>
            </a:r>
            <a:r>
              <a:rPr dirty="0" sz="1500" spc="-5">
                <a:latin typeface="Carlito"/>
                <a:cs typeface="Carlito"/>
              </a:rPr>
              <a:t>essential, </a:t>
            </a:r>
            <a:r>
              <a:rPr dirty="0" sz="1500">
                <a:latin typeface="Carlito"/>
                <a:cs typeface="Carlito"/>
              </a:rPr>
              <a:t>as the </a:t>
            </a:r>
            <a:r>
              <a:rPr dirty="0" sz="1500" spc="-5">
                <a:latin typeface="Carlito"/>
                <a:cs typeface="Carlito"/>
              </a:rPr>
              <a:t>condition can </a:t>
            </a:r>
            <a:r>
              <a:rPr dirty="0" sz="1500">
                <a:latin typeface="Carlito"/>
                <a:cs typeface="Carlito"/>
              </a:rPr>
              <a:t>lead </a:t>
            </a:r>
            <a:r>
              <a:rPr dirty="0" sz="1500" spc="-10">
                <a:latin typeface="Carlito"/>
                <a:cs typeface="Carlito"/>
              </a:rPr>
              <a:t>to </a:t>
            </a:r>
            <a:r>
              <a:rPr dirty="0" sz="1500">
                <a:latin typeface="Carlito"/>
                <a:cs typeface="Carlito"/>
              </a:rPr>
              <a:t>a </a:t>
            </a:r>
            <a:r>
              <a:rPr dirty="0" sz="1500" spc="-20">
                <a:latin typeface="Carlito"/>
                <a:cs typeface="Carlito"/>
              </a:rPr>
              <a:t>range </a:t>
            </a:r>
            <a:r>
              <a:rPr dirty="0" sz="1500">
                <a:latin typeface="Carlito"/>
                <a:cs typeface="Carlito"/>
              </a:rPr>
              <a:t>of </a:t>
            </a:r>
            <a:r>
              <a:rPr dirty="0" sz="1500" spc="-10">
                <a:latin typeface="Carlito"/>
                <a:cs typeface="Carlito"/>
              </a:rPr>
              <a:t>negative outcomes, </a:t>
            </a:r>
            <a:r>
              <a:rPr dirty="0" sz="1500">
                <a:latin typeface="Carlito"/>
                <a:cs typeface="Carlito"/>
              </a:rPr>
              <a:t>including </a:t>
            </a:r>
            <a:r>
              <a:rPr dirty="0" sz="1500" spc="-5">
                <a:latin typeface="Carlito"/>
                <a:cs typeface="Carlito"/>
              </a:rPr>
              <a:t>increased </a:t>
            </a:r>
            <a:r>
              <a:rPr dirty="0" sz="1500">
                <a:latin typeface="Carlito"/>
                <a:cs typeface="Carlito"/>
              </a:rPr>
              <a:t>risk of  </a:t>
            </a:r>
            <a:r>
              <a:rPr dirty="0" sz="1500" spc="-10">
                <a:latin typeface="Carlito"/>
                <a:cs typeface="Carlito"/>
              </a:rPr>
              <a:t>premature </a:t>
            </a:r>
            <a:r>
              <a:rPr dirty="0" sz="1500" spc="-5">
                <a:latin typeface="Carlito"/>
                <a:cs typeface="Carlito"/>
              </a:rPr>
              <a:t>death, suicidal thoughts, </a:t>
            </a:r>
            <a:r>
              <a:rPr dirty="0" sz="1500" spc="-10">
                <a:latin typeface="Carlito"/>
                <a:cs typeface="Carlito"/>
              </a:rPr>
              <a:t>and </a:t>
            </a:r>
            <a:r>
              <a:rPr dirty="0" sz="1500" spc="-5">
                <a:latin typeface="Carlito"/>
                <a:cs typeface="Carlito"/>
              </a:rPr>
              <a:t>impaired daily functioning. </a:t>
            </a:r>
            <a:r>
              <a:rPr dirty="0" sz="1500" spc="-15">
                <a:latin typeface="Carlito"/>
                <a:cs typeface="Carlito"/>
              </a:rPr>
              <a:t>By </a:t>
            </a:r>
            <a:r>
              <a:rPr dirty="0" sz="1500" spc="-5">
                <a:latin typeface="Carlito"/>
                <a:cs typeface="Carlito"/>
              </a:rPr>
              <a:t>developing </a:t>
            </a:r>
            <a:r>
              <a:rPr dirty="0" sz="1500" spc="-10">
                <a:latin typeface="Carlito"/>
                <a:cs typeface="Carlito"/>
              </a:rPr>
              <a:t>accurate </a:t>
            </a:r>
            <a:r>
              <a:rPr dirty="0" sz="1500" spc="-5">
                <a:latin typeface="Carlito"/>
                <a:cs typeface="Carlito"/>
              </a:rPr>
              <a:t>and reliable detection </a:t>
            </a:r>
            <a:r>
              <a:rPr dirty="0" sz="1500" spc="-10">
                <a:latin typeface="Carlito"/>
                <a:cs typeface="Carlito"/>
              </a:rPr>
              <a:t>systems, we </a:t>
            </a:r>
            <a:r>
              <a:rPr dirty="0" sz="1500" spc="-5">
                <a:latin typeface="Carlito"/>
                <a:cs typeface="Carlito"/>
              </a:rPr>
              <a:t>can  </a:t>
            </a:r>
            <a:r>
              <a:rPr dirty="0" sz="1500" spc="-10">
                <a:latin typeface="Carlito"/>
                <a:cs typeface="Carlito"/>
              </a:rPr>
              <a:t>improve </a:t>
            </a:r>
            <a:r>
              <a:rPr dirty="0" sz="1500">
                <a:latin typeface="Carlito"/>
                <a:cs typeface="Carlito"/>
              </a:rPr>
              <a:t>the </a:t>
            </a:r>
            <a:r>
              <a:rPr dirty="0" sz="1500" spc="-5">
                <a:latin typeface="Carlito"/>
                <a:cs typeface="Carlito"/>
              </a:rPr>
              <a:t>lives </a:t>
            </a:r>
            <a:r>
              <a:rPr dirty="0" sz="1500">
                <a:latin typeface="Carlito"/>
                <a:cs typeface="Carlito"/>
              </a:rPr>
              <a:t>of millions of people </a:t>
            </a:r>
            <a:r>
              <a:rPr dirty="0" sz="1500" spc="-5">
                <a:latin typeface="Carlito"/>
                <a:cs typeface="Carlito"/>
              </a:rPr>
              <a:t>who </a:t>
            </a:r>
            <a:r>
              <a:rPr dirty="0" sz="1500" spc="-10">
                <a:latin typeface="Carlito"/>
                <a:cs typeface="Carlito"/>
              </a:rPr>
              <a:t>suffer from </a:t>
            </a:r>
            <a:r>
              <a:rPr dirty="0" sz="1500" spc="-5">
                <a:latin typeface="Carlito"/>
                <a:cs typeface="Carlito"/>
              </a:rPr>
              <a:t>depression</a:t>
            </a:r>
            <a:r>
              <a:rPr dirty="0" sz="1500" spc="20">
                <a:latin typeface="Carlito"/>
                <a:cs typeface="Carlito"/>
              </a:rPr>
              <a:t> </a:t>
            </a:r>
            <a:r>
              <a:rPr dirty="0" sz="1500" spc="-5">
                <a:latin typeface="Carlito"/>
                <a:cs typeface="Carlito"/>
              </a:rPr>
              <a:t>worldwide.</a:t>
            </a:r>
            <a:endParaRPr sz="15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736" y="5123901"/>
            <a:ext cx="401150" cy="16405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25220" cy="6858000"/>
          </a:xfrm>
          <a:custGeom>
            <a:avLst/>
            <a:gdLst/>
            <a:ahLst/>
            <a:cxnLst/>
            <a:rect l="l" t="t" r="r" b="b"/>
            <a:pathLst>
              <a:path w="1125220" h="6858000">
                <a:moveTo>
                  <a:pt x="0" y="6858000"/>
                </a:moveTo>
                <a:lnTo>
                  <a:pt x="1124712" y="6858000"/>
                </a:lnTo>
                <a:lnTo>
                  <a:pt x="112471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77380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118361" y="0"/>
            <a:ext cx="11073765" cy="6858000"/>
            <a:chOff x="1118361" y="0"/>
            <a:chExt cx="11073765" cy="6858000"/>
          </a:xfrm>
        </p:grpSpPr>
        <p:sp>
          <p:nvSpPr>
            <p:cNvPr id="4" name="object 4"/>
            <p:cNvSpPr/>
            <p:nvPr/>
          </p:nvSpPr>
          <p:spPr>
            <a:xfrm>
              <a:off x="1124711" y="0"/>
              <a:ext cx="11067288" cy="68545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18361" y="0"/>
              <a:ext cx="11073638" cy="6858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511553" y="5277739"/>
            <a:ext cx="19024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79525" algn="l"/>
              </a:tabLst>
            </a:pPr>
            <a:r>
              <a:rPr dirty="0" sz="1800" spc="-350" b="1">
                <a:solidFill>
                  <a:srgbClr val="FFFFFF"/>
                </a:solidFill>
                <a:latin typeface="Arial"/>
                <a:cs typeface="Arial"/>
              </a:rPr>
              <a:t>S  </a:t>
            </a:r>
            <a:r>
              <a:rPr dirty="0" sz="1800" spc="-125" b="1">
                <a:solidFill>
                  <a:srgbClr val="FFFFFF"/>
                </a:solidFill>
                <a:latin typeface="Arial"/>
                <a:cs typeface="Arial"/>
              </a:rPr>
              <a:t>U </a:t>
            </a:r>
            <a:r>
              <a:rPr dirty="0" sz="1800" spc="-295" b="1">
                <a:solidFill>
                  <a:srgbClr val="FFFFFF"/>
                </a:solidFill>
                <a:latin typeface="Arial"/>
                <a:cs typeface="Arial"/>
              </a:rPr>
              <a:t>B </a:t>
            </a:r>
            <a:r>
              <a:rPr dirty="0" sz="1800" spc="-210" b="1">
                <a:solidFill>
                  <a:srgbClr val="FFFFFF"/>
                </a:solidFill>
                <a:latin typeface="Arial"/>
                <a:cs typeface="Arial"/>
              </a:rPr>
              <a:t>T 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I </a:t>
            </a:r>
            <a:r>
              <a:rPr dirty="0" sz="1800" spc="-2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4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34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00" spc="-20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325" b="1">
                <a:solidFill>
                  <a:srgbClr val="FFFFFF"/>
                </a:solidFill>
                <a:latin typeface="Arial"/>
                <a:cs typeface="Arial"/>
              </a:rPr>
              <a:t>E	</a:t>
            </a:r>
            <a:r>
              <a:rPr dirty="0" sz="1800" spc="-165" b="1">
                <a:solidFill>
                  <a:srgbClr val="FFFFFF"/>
                </a:solidFill>
                <a:latin typeface="Arial"/>
                <a:cs typeface="Arial"/>
              </a:rPr>
              <a:t>H </a:t>
            </a:r>
            <a:r>
              <a:rPr dirty="0" sz="1800" spc="-325" b="1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1800" spc="-29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-3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32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80871" y="29083"/>
            <a:ext cx="638111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>
                <a:solidFill>
                  <a:srgbClr val="FFFFFF"/>
                </a:solidFill>
              </a:rPr>
              <a:t>TEAMWORK</a:t>
            </a:r>
            <a:r>
              <a:rPr dirty="0" spc="-60">
                <a:solidFill>
                  <a:srgbClr val="FFFFFF"/>
                </a:solidFill>
              </a:rPr>
              <a:t> </a:t>
            </a:r>
            <a:r>
              <a:rPr dirty="0" spc="-10">
                <a:solidFill>
                  <a:srgbClr val="FFFFFF"/>
                </a:solidFill>
              </a:rPr>
              <a:t>AGREEMENT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47244" y="996696"/>
            <a:ext cx="12098020" cy="5478780"/>
            <a:chOff x="47244" y="996696"/>
            <a:chExt cx="12098020" cy="5478780"/>
          </a:xfrm>
        </p:grpSpPr>
        <p:sp>
          <p:nvSpPr>
            <p:cNvPr id="9" name="object 9"/>
            <p:cNvSpPr/>
            <p:nvPr/>
          </p:nvSpPr>
          <p:spPr>
            <a:xfrm>
              <a:off x="47244" y="996696"/>
              <a:ext cx="4005071" cy="54787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093464" y="996696"/>
              <a:ext cx="4005072" cy="547878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139684" y="996696"/>
              <a:ext cx="4005072" cy="547878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/>
          <p:nvPr/>
        </p:nvSpPr>
        <p:spPr>
          <a:xfrm>
            <a:off x="10415016" y="0"/>
            <a:ext cx="1776983" cy="4907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058143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PERSONAS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5197093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317363" y="538866"/>
            <a:ext cx="1385570" cy="1361440"/>
          </a:xfrm>
          <a:prstGeom prst="rect">
            <a:avLst/>
          </a:prstGeom>
        </p:spPr>
        <p:txBody>
          <a:bodyPr wrap="square" lIns="0" tIns="292735" rIns="0" bIns="0" rtlCol="0" vert="horz">
            <a:spAutoFit/>
          </a:bodyPr>
          <a:lstStyle/>
          <a:p>
            <a:pPr marL="394970">
              <a:lnSpc>
                <a:spcPct val="100000"/>
              </a:lnSpc>
              <a:spcBef>
                <a:spcPts val="2305"/>
              </a:spcBef>
            </a:pPr>
            <a:r>
              <a:rPr dirty="0" sz="4000" spc="-85">
                <a:solidFill>
                  <a:srgbClr val="B3530F"/>
                </a:solidFill>
                <a:latin typeface="Carlito"/>
                <a:cs typeface="Carlito"/>
              </a:rPr>
              <a:t>J</a:t>
            </a:r>
            <a:r>
              <a:rPr dirty="0" sz="4000" spc="-25">
                <a:solidFill>
                  <a:srgbClr val="B3530F"/>
                </a:solidFill>
                <a:latin typeface="Carlito"/>
                <a:cs typeface="Carlito"/>
              </a:rPr>
              <a:t>A</a:t>
            </a:r>
            <a:r>
              <a:rPr dirty="0" sz="4000" spc="-10">
                <a:solidFill>
                  <a:srgbClr val="B3530F"/>
                </a:solidFill>
                <a:latin typeface="Carlito"/>
                <a:cs typeface="Carlito"/>
              </a:rPr>
              <a:t>CK</a:t>
            </a:r>
            <a:endParaRPr sz="4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dirty="0" sz="2000" spc="-114" b="1">
                <a:latin typeface="Arial"/>
                <a:cs typeface="Arial"/>
              </a:rPr>
              <a:t>Profile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21553" y="2099589"/>
            <a:ext cx="2953385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000" spc="-5">
                <a:latin typeface="Carlito"/>
                <a:cs typeface="Carlito"/>
              </a:rPr>
              <a:t>Jack, a 35-year-old software engineer who has a history  of depression and anxiety. He often finds himself feeling  </a:t>
            </a:r>
            <a:r>
              <a:rPr dirty="0" sz="1000" spc="-10">
                <a:latin typeface="Carlito"/>
                <a:cs typeface="Carlito"/>
              </a:rPr>
              <a:t>overwhelmed </a:t>
            </a:r>
            <a:r>
              <a:rPr dirty="0" sz="1000" spc="-5">
                <a:latin typeface="Carlito"/>
                <a:cs typeface="Carlito"/>
              </a:rPr>
              <a:t>at work and is struggling to balance his job  and personal life. He wants to find a way to manage his  symptoms </a:t>
            </a:r>
            <a:r>
              <a:rPr dirty="0" sz="1000" spc="-10">
                <a:latin typeface="Carlito"/>
                <a:cs typeface="Carlito"/>
              </a:rPr>
              <a:t>so </a:t>
            </a:r>
            <a:r>
              <a:rPr dirty="0" sz="1000" spc="-5">
                <a:latin typeface="Carlito"/>
                <a:cs typeface="Carlito"/>
              </a:rPr>
              <a:t>that he can </a:t>
            </a:r>
            <a:r>
              <a:rPr dirty="0" sz="1000">
                <a:latin typeface="Carlito"/>
                <a:cs typeface="Carlito"/>
              </a:rPr>
              <a:t>be </a:t>
            </a:r>
            <a:r>
              <a:rPr dirty="0" sz="1000" spc="-5">
                <a:latin typeface="Carlito"/>
                <a:cs typeface="Carlito"/>
              </a:rPr>
              <a:t>more productive and  happier.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90761" y="2121814"/>
            <a:ext cx="1849120" cy="1397635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dirty="0" sz="1000" spc="-55" b="1">
                <a:latin typeface="Arial"/>
                <a:cs typeface="Arial"/>
              </a:rPr>
              <a:t>Name</a:t>
            </a:r>
            <a:r>
              <a:rPr dirty="0" sz="1000" spc="-55">
                <a:latin typeface="Carlito"/>
                <a:cs typeface="Carlito"/>
              </a:rPr>
              <a:t>:</a:t>
            </a:r>
            <a:r>
              <a:rPr dirty="0" sz="1000" spc="-20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Jack</a:t>
            </a:r>
            <a:endParaRPr sz="1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000" spc="-85" b="1">
                <a:latin typeface="Arial"/>
                <a:cs typeface="Arial"/>
              </a:rPr>
              <a:t>Age</a:t>
            </a:r>
            <a:r>
              <a:rPr dirty="0" sz="1000" spc="-85">
                <a:latin typeface="Carlito"/>
                <a:cs typeface="Carlito"/>
              </a:rPr>
              <a:t>:</a:t>
            </a:r>
            <a:r>
              <a:rPr dirty="0" sz="1000" spc="-10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35</a:t>
            </a:r>
            <a:endParaRPr sz="1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000" spc="-75" b="1">
                <a:latin typeface="Arial"/>
                <a:cs typeface="Arial"/>
              </a:rPr>
              <a:t>Location</a:t>
            </a:r>
            <a:r>
              <a:rPr dirty="0" sz="1000" spc="-75">
                <a:latin typeface="Carlito"/>
                <a:cs typeface="Carlito"/>
              </a:rPr>
              <a:t>: </a:t>
            </a:r>
            <a:r>
              <a:rPr dirty="0" sz="1000" spc="-10">
                <a:latin typeface="Carlito"/>
                <a:cs typeface="Carlito"/>
              </a:rPr>
              <a:t>Chicago,</a:t>
            </a:r>
            <a:r>
              <a:rPr dirty="0" sz="1000" spc="-80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MI</a:t>
            </a:r>
            <a:endParaRPr sz="1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000" spc="-100" b="1">
                <a:latin typeface="Arial"/>
                <a:cs typeface="Arial"/>
              </a:rPr>
              <a:t>Job</a:t>
            </a:r>
            <a:r>
              <a:rPr dirty="0" sz="1000" spc="-100">
                <a:latin typeface="Carlito"/>
                <a:cs typeface="Carlito"/>
              </a:rPr>
              <a:t>: </a:t>
            </a:r>
            <a:r>
              <a:rPr dirty="0" sz="1000" spc="-5">
                <a:latin typeface="Carlito"/>
                <a:cs typeface="Carlito"/>
              </a:rPr>
              <a:t>Software</a:t>
            </a:r>
            <a:r>
              <a:rPr dirty="0" sz="1000" spc="-45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Engineer</a:t>
            </a:r>
            <a:endParaRPr sz="1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000" spc="-70" b="1">
                <a:latin typeface="Arial"/>
                <a:cs typeface="Arial"/>
              </a:rPr>
              <a:t>Salary</a:t>
            </a:r>
            <a:r>
              <a:rPr dirty="0" sz="1000" spc="-70">
                <a:latin typeface="Carlito"/>
                <a:cs typeface="Carlito"/>
              </a:rPr>
              <a:t>: </a:t>
            </a:r>
            <a:r>
              <a:rPr dirty="0" sz="1000" spc="-5">
                <a:latin typeface="Carlito"/>
                <a:cs typeface="Carlito"/>
              </a:rPr>
              <a:t>92 000 </a:t>
            </a:r>
            <a:r>
              <a:rPr dirty="0" sz="1000" spc="-65">
                <a:latin typeface="Arial"/>
                <a:cs typeface="Arial"/>
              </a:rPr>
              <a:t>– </a:t>
            </a:r>
            <a:r>
              <a:rPr dirty="0" sz="1000" spc="-5">
                <a:latin typeface="Carlito"/>
                <a:cs typeface="Carlito"/>
              </a:rPr>
              <a:t>110</a:t>
            </a:r>
            <a:r>
              <a:rPr dirty="0" sz="1000" spc="-60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000$/annually</a:t>
            </a:r>
            <a:endParaRPr sz="1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000" spc="-70" b="1">
                <a:latin typeface="Arial"/>
                <a:cs typeface="Arial"/>
              </a:rPr>
              <a:t>Family</a:t>
            </a:r>
            <a:r>
              <a:rPr dirty="0" sz="1000" spc="-70">
                <a:latin typeface="Carlito"/>
                <a:cs typeface="Carlito"/>
              </a:rPr>
              <a:t>:</a:t>
            </a:r>
            <a:r>
              <a:rPr dirty="0" sz="1000" spc="15">
                <a:latin typeface="Carlito"/>
                <a:cs typeface="Carlito"/>
              </a:rPr>
              <a:t> </a:t>
            </a:r>
            <a:r>
              <a:rPr dirty="0" sz="1000" spc="-10">
                <a:latin typeface="Carlito"/>
                <a:cs typeface="Carlito"/>
              </a:rPr>
              <a:t>Single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17363" y="4024629"/>
            <a:ext cx="94551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5" b="1">
                <a:latin typeface="Arial"/>
                <a:cs typeface="Arial"/>
              </a:rPr>
              <a:t>I</a:t>
            </a:r>
            <a:r>
              <a:rPr dirty="0" sz="2000" spc="-140" b="1">
                <a:latin typeface="Arial"/>
                <a:cs typeface="Arial"/>
              </a:rPr>
              <a:t>n</a:t>
            </a:r>
            <a:r>
              <a:rPr dirty="0" sz="2000" b="1">
                <a:latin typeface="Arial"/>
                <a:cs typeface="Arial"/>
              </a:rPr>
              <a:t>t</a:t>
            </a:r>
            <a:r>
              <a:rPr dirty="0" sz="2000" spc="-105" b="1">
                <a:latin typeface="Arial"/>
                <a:cs typeface="Arial"/>
              </a:rPr>
              <a:t>e</a:t>
            </a:r>
            <a:r>
              <a:rPr dirty="0" sz="2000" spc="-100" b="1">
                <a:latin typeface="Arial"/>
                <a:cs typeface="Arial"/>
              </a:rPr>
              <a:t>r</a:t>
            </a:r>
            <a:r>
              <a:rPr dirty="0" sz="2000" spc="-215" b="1">
                <a:latin typeface="Arial"/>
                <a:cs typeface="Arial"/>
              </a:rPr>
              <a:t>e</a:t>
            </a:r>
            <a:r>
              <a:rPr dirty="0" sz="2000" spc="-235" b="1">
                <a:latin typeface="Arial"/>
                <a:cs typeface="Arial"/>
              </a:rPr>
              <a:t>s</a:t>
            </a:r>
            <a:r>
              <a:rPr dirty="0" sz="2000" spc="-145" b="1">
                <a:latin typeface="Arial"/>
                <a:cs typeface="Arial"/>
              </a:rPr>
              <a:t>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08803" y="4376699"/>
            <a:ext cx="1497965" cy="71120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-5">
                <a:latin typeface="Carlito"/>
                <a:cs typeface="Carlito"/>
              </a:rPr>
              <a:t>Riding</a:t>
            </a:r>
            <a:r>
              <a:rPr dirty="0" sz="1000" spc="-20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Bike</a:t>
            </a:r>
            <a:endParaRPr sz="10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-5">
                <a:latin typeface="Carlito"/>
                <a:cs typeface="Carlito"/>
              </a:rPr>
              <a:t>Goes</a:t>
            </a:r>
            <a:r>
              <a:rPr dirty="0" sz="1000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Kayaking</a:t>
            </a:r>
            <a:endParaRPr sz="10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-5">
                <a:latin typeface="Carlito"/>
                <a:cs typeface="Carlito"/>
              </a:rPr>
              <a:t>Attending live</a:t>
            </a:r>
            <a:r>
              <a:rPr dirty="0" sz="1000" spc="-30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concerts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63765" y="4049395"/>
            <a:ext cx="1991995" cy="8102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9375">
              <a:lnSpc>
                <a:spcPct val="100000"/>
              </a:lnSpc>
              <a:spcBef>
                <a:spcPts val="100"/>
              </a:spcBef>
            </a:pPr>
            <a:r>
              <a:rPr dirty="0" sz="2000" spc="-130" b="1">
                <a:latin typeface="Arial"/>
                <a:cs typeface="Arial"/>
              </a:rPr>
              <a:t>Frustration</a:t>
            </a:r>
            <a:endParaRPr sz="20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77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-5">
                <a:latin typeface="Carlito"/>
                <a:cs typeface="Carlito"/>
              </a:rPr>
              <a:t>Managing</a:t>
            </a:r>
            <a:r>
              <a:rPr dirty="0" sz="1000" spc="-20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depression</a:t>
            </a:r>
            <a:endParaRPr sz="10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-5">
                <a:latin typeface="Carlito"/>
                <a:cs typeface="Carlito"/>
              </a:rPr>
              <a:t>Wants to change job, but</a:t>
            </a:r>
            <a:r>
              <a:rPr dirty="0" sz="1000" spc="-20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unable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321165" y="3887103"/>
            <a:ext cx="1442720" cy="1146175"/>
          </a:xfrm>
          <a:prstGeom prst="rect">
            <a:avLst/>
          </a:prstGeom>
        </p:spPr>
        <p:txBody>
          <a:bodyPr wrap="square" lIns="0" tIns="150495" rIns="0" bIns="0" rtlCol="0" vert="horz">
            <a:spAutoFit/>
          </a:bodyPr>
          <a:lstStyle/>
          <a:p>
            <a:pPr marL="64135">
              <a:lnSpc>
                <a:spcPct val="100000"/>
              </a:lnSpc>
              <a:spcBef>
                <a:spcPts val="1185"/>
              </a:spcBef>
            </a:pPr>
            <a:r>
              <a:rPr dirty="0" sz="2000" spc="-190" b="1">
                <a:latin typeface="Arial"/>
                <a:cs typeface="Arial"/>
              </a:rPr>
              <a:t>Goals</a:t>
            </a:r>
            <a:endParaRPr sz="20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3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-5">
                <a:latin typeface="Carlito"/>
                <a:cs typeface="Carlito"/>
              </a:rPr>
              <a:t>Moving to</a:t>
            </a:r>
            <a:r>
              <a:rPr dirty="0" sz="1000" spc="-15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south</a:t>
            </a:r>
            <a:endParaRPr sz="10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-5">
                <a:latin typeface="Carlito"/>
                <a:cs typeface="Carlito"/>
              </a:rPr>
              <a:t>Finding</a:t>
            </a:r>
            <a:r>
              <a:rPr dirty="0" sz="1000" spc="-10">
                <a:latin typeface="Carlito"/>
                <a:cs typeface="Carlito"/>
              </a:rPr>
              <a:t> friends</a:t>
            </a:r>
            <a:endParaRPr sz="10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000" spc="-5">
                <a:latin typeface="Carlito"/>
                <a:cs typeface="Carlito"/>
              </a:rPr>
              <a:t>Buying a bigger</a:t>
            </a:r>
            <a:r>
              <a:rPr dirty="0" sz="1000" spc="-50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house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741065" y="5183686"/>
            <a:ext cx="401150" cy="16411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2023-11-08T23:13:09Z</dcterms:created>
  <dcterms:modified xsi:type="dcterms:W3CDTF">2023-11-08T23:13:09Z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2023-11-08T00:00:00Z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2023-11-08T00:00:00Z</vt:filetime>
  </property>
</Properties>
</file>